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9"/>
  </p:notesMasterIdLst>
  <p:sldIdLst>
    <p:sldId id="293" r:id="rId2"/>
    <p:sldId id="299" r:id="rId3"/>
    <p:sldId id="295" r:id="rId4"/>
    <p:sldId id="296" r:id="rId5"/>
    <p:sldId id="300" r:id="rId6"/>
    <p:sldId id="297" r:id="rId7"/>
    <p:sldId id="298" r:id="rId8"/>
  </p:sldIdLst>
  <p:sldSz cx="9144000" cy="5143500" type="screen16x9"/>
  <p:notesSz cx="6858000" cy="9144000"/>
  <p:embeddedFontLst>
    <p:embeddedFont>
      <p:font typeface="Titillium Web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0E2B"/>
    <a:srgbClr val="FF004E"/>
    <a:srgbClr val="FF1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6262CB2-A8BB-443B-BE08-B67FC645FA1C}">
  <a:tblStyle styleId="{F6262CB2-A8BB-443B-BE08-B67FC645FA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64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327112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4000" cy="3172265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10" name="Shape 10"/>
          <p:cNvSpPr/>
          <p:nvPr/>
        </p:nvSpPr>
        <p:spPr>
          <a:xfrm>
            <a:off x="527667" y="1698859"/>
            <a:ext cx="54300" cy="1191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sz="1400">
              <a:solidFill>
                <a:srgbClr val="FFFFFF"/>
              </a:solidFill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685803" y="1714916"/>
            <a:ext cx="7335252" cy="1159799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4000">
                <a:solidFill>
                  <a:srgbClr val="FFFFFF"/>
                </a:solidFill>
                <a:latin typeface="+mj-l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 dirty="0"/>
          </a:p>
        </p:txBody>
      </p:sp>
      <p:sp>
        <p:nvSpPr>
          <p:cNvPr id="12" name="Shape 23"/>
          <p:cNvSpPr txBox="1">
            <a:spLocks noGrp="1"/>
          </p:cNvSpPr>
          <p:nvPr>
            <p:ph type="body" idx="1"/>
          </p:nvPr>
        </p:nvSpPr>
        <p:spPr>
          <a:xfrm>
            <a:off x="527665" y="3522328"/>
            <a:ext cx="5971499" cy="106729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610E2B"/>
              </a:buClr>
              <a:buNone/>
              <a:defRPr sz="1733">
                <a:latin typeface="+mn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841" y="-416260"/>
            <a:ext cx="2368318" cy="2368318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057" y="4508333"/>
            <a:ext cx="1519028" cy="607611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072" y="4589618"/>
            <a:ext cx="1493447" cy="401340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90779" y="4448310"/>
            <a:ext cx="649837" cy="199143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127227" y="4441752"/>
            <a:ext cx="408768" cy="19914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58121" y="141701"/>
            <a:ext cx="6815913" cy="508417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l">
              <a:spcBef>
                <a:spcPts val="0"/>
              </a:spcBef>
              <a:defRPr>
                <a:latin typeface="+mj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268117" y="924562"/>
            <a:ext cx="8534400" cy="404922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610E2B"/>
              </a:buClr>
              <a:buNone/>
              <a:defRPr>
                <a:latin typeface="+mn-lt"/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 dirty="0"/>
          </a:p>
        </p:txBody>
      </p:sp>
      <p:sp>
        <p:nvSpPr>
          <p:cNvPr id="24" name="Shape 24"/>
          <p:cNvSpPr/>
          <p:nvPr/>
        </p:nvSpPr>
        <p:spPr>
          <a:xfrm>
            <a:off x="1" y="58111"/>
            <a:ext cx="358115" cy="675599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  <p:sp>
        <p:nvSpPr>
          <p:cNvPr id="25" name="Shape 25"/>
          <p:cNvSpPr/>
          <p:nvPr/>
        </p:nvSpPr>
        <p:spPr>
          <a:xfrm>
            <a:off x="9089703" y="1"/>
            <a:ext cx="54300" cy="5143499"/>
          </a:xfrm>
          <a:prstGeom prst="rect">
            <a:avLst/>
          </a:prstGeom>
          <a:solidFill>
            <a:srgbClr val="610E2B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422500"/>
            <a:ext cx="3226800" cy="8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buSzPct val="100000"/>
              <a:buFont typeface="Titillium Web"/>
              <a:buNone/>
              <a:defRPr sz="26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23801" y="1586333"/>
            <a:ext cx="6092099" cy="3148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FF004E"/>
              </a:buClr>
              <a:buSzPct val="100000"/>
              <a:buFont typeface="Titillium Web"/>
              <a:buChar char="▪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480"/>
              </a:spcBef>
              <a:buClr>
                <a:srgbClr val="FF004E"/>
              </a:buClr>
              <a:buSzPct val="100000"/>
              <a:buFont typeface="Titillium Web"/>
              <a:buChar char="▫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480"/>
              </a:spcBef>
              <a:buClr>
                <a:srgbClr val="FF004E"/>
              </a:buClr>
              <a:buSzPct val="100000"/>
              <a:buFont typeface="Titillium Web"/>
              <a:buChar char="▸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360"/>
              </a:spcBef>
              <a:buClr>
                <a:srgbClr val="FF004E"/>
              </a:buClr>
              <a:buSzPct val="100000"/>
              <a:buFont typeface="Titillium Web"/>
              <a:buChar char="▹"/>
              <a:defRPr sz="1800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3" y="1714916"/>
            <a:ext cx="8181106" cy="1159799"/>
          </a:xfrm>
        </p:spPr>
        <p:txBody>
          <a:bodyPr/>
          <a:lstStyle/>
          <a:p>
            <a:r>
              <a:rPr lang="pt-BR" sz="3200" dirty="0" smtClean="0"/>
              <a:t>TÍTULO DO TRABALHO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15636" y="3176037"/>
            <a:ext cx="5971499" cy="1423053"/>
          </a:xfrm>
        </p:spPr>
        <p:txBody>
          <a:bodyPr/>
          <a:lstStyle/>
          <a:p>
            <a:r>
              <a:rPr lang="pt-BR" sz="1200" dirty="0"/>
              <a:t>Autor¹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Coautor²</a:t>
            </a:r>
          </a:p>
          <a:p>
            <a:r>
              <a:rPr lang="pt-BR" sz="1200" dirty="0"/>
              <a:t>Orientador³</a:t>
            </a:r>
          </a:p>
          <a:p>
            <a:r>
              <a:rPr lang="pt-BR" sz="1200" dirty="0"/>
              <a:t/>
            </a:r>
            <a:br>
              <a:rPr lang="pt-BR" sz="1200" dirty="0"/>
            </a:b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266309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Introdução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766077" y="2357292"/>
            <a:ext cx="4572000" cy="21035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sysDash"/>
          </a:ln>
        </p:spPr>
        <p:txBody>
          <a:bodyPr>
            <a:spAutoFit/>
          </a:bodyPr>
          <a:lstStyle/>
          <a:p>
            <a:pPr algn="just"/>
            <a:r>
              <a:rPr lang="pt-BR" sz="1867" dirty="0">
                <a:solidFill>
                  <a:schemeClr val="tx1"/>
                </a:solidFill>
              </a:rPr>
              <a:t>Sinta-se livre para usar tópicos, imagens, </a:t>
            </a:r>
            <a:r>
              <a:rPr lang="pt-BR" sz="1867" dirty="0" smtClean="0">
                <a:solidFill>
                  <a:schemeClr val="tx1"/>
                </a:solidFill>
              </a:rPr>
              <a:t>tabelas, gráficos </a:t>
            </a:r>
            <a:r>
              <a:rPr lang="pt-BR" sz="1867" dirty="0">
                <a:solidFill>
                  <a:schemeClr val="tx1"/>
                </a:solidFill>
              </a:rPr>
              <a:t>e </a:t>
            </a:r>
            <a:r>
              <a:rPr lang="pt-BR" sz="1867" i="1" dirty="0" err="1">
                <a:solidFill>
                  <a:schemeClr val="tx1"/>
                </a:solidFill>
              </a:rPr>
              <a:t>SmartArts</a:t>
            </a:r>
            <a:r>
              <a:rPr lang="pt-BR" sz="1867" i="1" dirty="0">
                <a:solidFill>
                  <a:schemeClr val="tx1"/>
                </a:solidFill>
              </a:rPr>
              <a:t> </a:t>
            </a:r>
            <a:r>
              <a:rPr lang="pt-BR" sz="1867" dirty="0">
                <a:solidFill>
                  <a:schemeClr val="tx1"/>
                </a:solidFill>
              </a:rPr>
              <a:t>em seus slides, se preferir, </a:t>
            </a:r>
            <a:r>
              <a:rPr lang="pt-BR" sz="1867" dirty="0" smtClean="0">
                <a:solidFill>
                  <a:schemeClr val="tx1"/>
                </a:solidFill>
              </a:rPr>
              <a:t>desde que seja observada a </a:t>
            </a:r>
            <a:r>
              <a:rPr lang="pt-BR" sz="1867" dirty="0">
                <a:solidFill>
                  <a:schemeClr val="tx1"/>
                </a:solidFill>
              </a:rPr>
              <a:t>quantidade de slides delimitada e o seu tempo de </a:t>
            </a:r>
            <a:r>
              <a:rPr lang="pt-BR" sz="1867" dirty="0" smtClean="0">
                <a:solidFill>
                  <a:schemeClr val="tx1"/>
                </a:solidFill>
              </a:rPr>
              <a:t>apresentação.</a:t>
            </a:r>
            <a:endParaRPr lang="pt-BR" sz="1867" dirty="0">
              <a:solidFill>
                <a:schemeClr val="tx1"/>
              </a:solidFill>
            </a:endParaRPr>
          </a:p>
          <a:p>
            <a:pPr algn="just"/>
            <a:r>
              <a:rPr lang="pt-BR" sz="1867" b="1" dirty="0">
                <a:solidFill>
                  <a:schemeClr val="tx1"/>
                </a:solidFill>
              </a:rPr>
              <a:t>(</a:t>
            </a:r>
            <a:r>
              <a:rPr lang="pt-BR" sz="1867" b="1">
                <a:solidFill>
                  <a:schemeClr val="tx1"/>
                </a:solidFill>
              </a:rPr>
              <a:t>apague </a:t>
            </a:r>
            <a:r>
              <a:rPr lang="pt-BR" sz="1867" b="1" smtClean="0">
                <a:solidFill>
                  <a:schemeClr val="tx1"/>
                </a:solidFill>
              </a:rPr>
              <a:t>esta </a:t>
            </a:r>
            <a:r>
              <a:rPr lang="pt-BR" sz="1867" b="1" dirty="0">
                <a:solidFill>
                  <a:schemeClr val="tx1"/>
                </a:solidFill>
              </a:rPr>
              <a:t>anotação)</a:t>
            </a:r>
          </a:p>
        </p:txBody>
      </p:sp>
    </p:spTree>
    <p:extLst>
      <p:ext uri="{BB962C8B-B14F-4D97-AF65-F5344CB8AC3E}">
        <p14:creationId xmlns:p14="http://schemas.microsoft.com/office/powerpoint/2010/main" val="41620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Objetivos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4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Metodologia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495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Resultados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62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Conclusão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7352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 smtClean="0"/>
              <a:t>Referências</a:t>
            </a:r>
            <a:endParaRPr lang="pt-BR" sz="320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667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del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2062</TotalTime>
  <Words>56</Words>
  <Application>Microsoft Office PowerPoint</Application>
  <PresentationFormat>Apresentação na tela (16:9)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0" baseType="lpstr">
      <vt:lpstr>Titillium Web</vt:lpstr>
      <vt:lpstr>Arial</vt:lpstr>
      <vt:lpstr>Fidele template</vt:lpstr>
      <vt:lpstr>TÍTULO DO TRABALHO</vt:lpstr>
      <vt:lpstr>Introdução</vt:lpstr>
      <vt:lpstr>Objetivos</vt:lpstr>
      <vt:lpstr>Metodologia</vt:lpstr>
      <vt:lpstr>Resultados</vt:lpstr>
      <vt:lpstr>Conclusão</vt:lpstr>
      <vt:lpstr>Referências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ÀS POLÍTICAS PÚBLICAS DE SAÚDE</dc:title>
  <dc:subject>ENFERMAGEM</dc:subject>
  <dc:creator>PET Enfermagem UFC</dc:creator>
  <cp:keywords>PET Enfermagem UFC</cp:keywords>
  <cp:lastModifiedBy>Isabele Pires</cp:lastModifiedBy>
  <cp:revision>150</cp:revision>
  <dcterms:modified xsi:type="dcterms:W3CDTF">2019-02-24T22:24:19Z</dcterms:modified>
</cp:coreProperties>
</file>