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8288000" cy="10287000"/>
  <p:notesSz cx="6858000" cy="9144000"/>
  <p:embeddedFontLst>
    <p:embeddedFont>
      <p:font typeface="Amsterdam Four" panose="020B0604020202020204" charset="0"/>
      <p:regular r:id="rId11"/>
    </p:embeddedFont>
    <p:embeddedFont>
      <p:font typeface="League Spartan" panose="020B0604020202020204" charset="0"/>
      <p:regular r:id="rId12"/>
    </p:embeddedFont>
    <p:embeddedFont>
      <p:font typeface="Poppins" panose="00000500000000000000" pitchFamily="2" charset="0"/>
      <p:regular r:id="rId13"/>
    </p:embeddedFont>
    <p:embeddedFont>
      <p:font typeface="Poppins Bold" panose="00000800000000000000" charset="0"/>
      <p:regular r:id="rId14"/>
    </p:embeddedFont>
    <p:embeddedFont>
      <p:font typeface="Poppins Italics" panose="020B0604020202020204" charset="0"/>
      <p:regular r:id="rId15"/>
    </p:embeddedFont>
    <p:embeddedFont>
      <p:font typeface="Simonetta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94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0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1266" y="-802532"/>
            <a:ext cx="18689266" cy="19070680"/>
          </a:xfrm>
          <a:custGeom>
            <a:avLst/>
            <a:gdLst/>
            <a:ahLst/>
            <a:cxnLst/>
            <a:rect l="l" t="t" r="r" b="b"/>
            <a:pathLst>
              <a:path w="18689266" h="19070680">
                <a:moveTo>
                  <a:pt x="0" y="0"/>
                </a:moveTo>
                <a:lnTo>
                  <a:pt x="18689266" y="0"/>
                </a:lnTo>
                <a:lnTo>
                  <a:pt x="18689266" y="19070680"/>
                </a:lnTo>
                <a:lnTo>
                  <a:pt x="0" y="19070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5847753"/>
            <a:ext cx="16230600" cy="115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59"/>
              </a:lnSpc>
            </a:pPr>
            <a:r>
              <a:rPr lang="en-US" sz="9399" spc="930">
                <a:solidFill>
                  <a:srgbClr val="FFFFFF"/>
                </a:solidFill>
                <a:latin typeface="League Spartan"/>
              </a:rPr>
              <a:t>TÍTULO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7202783"/>
            <a:ext cx="16230600" cy="2018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Poppins Bold"/>
              </a:rPr>
              <a:t>Autor</a:t>
            </a:r>
          </a:p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Poppins"/>
              </a:rPr>
              <a:t>Coautor; Coautor; Coautor; Coautor</a:t>
            </a:r>
          </a:p>
          <a:p>
            <a:pPr algn="l">
              <a:lnSpc>
                <a:spcPts val="5320"/>
              </a:lnSpc>
            </a:pPr>
            <a:r>
              <a:rPr lang="en-US" sz="3800">
                <a:solidFill>
                  <a:srgbClr val="FFFFFF"/>
                </a:solidFill>
                <a:latin typeface="Poppins"/>
              </a:rPr>
              <a:t>Orientador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773611" y="1028700"/>
            <a:ext cx="7937917" cy="4829270"/>
            <a:chOff x="0" y="0"/>
            <a:chExt cx="10583889" cy="6439027"/>
          </a:xfrm>
        </p:grpSpPr>
        <p:sp>
          <p:nvSpPr>
            <p:cNvPr id="6" name="TextBox 6"/>
            <p:cNvSpPr txBox="1"/>
            <p:nvPr/>
          </p:nvSpPr>
          <p:spPr>
            <a:xfrm>
              <a:off x="0" y="230363"/>
              <a:ext cx="10583889" cy="1822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604"/>
                </a:lnSpc>
              </a:pPr>
              <a:r>
                <a:rPr lang="en-US" sz="10110" spc="-505">
                  <a:solidFill>
                    <a:srgbClr val="FFFFFF">
                      <a:alpha val="20784"/>
                    </a:srgbClr>
                  </a:solidFill>
                  <a:latin typeface="League Spartan"/>
                </a:rPr>
                <a:t>Enferm</a:t>
              </a:r>
              <a:r>
                <a:rPr lang="en-US" sz="10110" spc="-505">
                  <a:solidFill>
                    <a:srgbClr val="3F0833">
                      <a:alpha val="20784"/>
                    </a:srgbClr>
                  </a:solidFill>
                  <a:latin typeface="League Spartan"/>
                </a:rPr>
                <a:t>a</a:t>
              </a:r>
              <a:r>
                <a:rPr lang="en-US" sz="10110" spc="-505">
                  <a:solidFill>
                    <a:srgbClr val="FFFFFF">
                      <a:alpha val="20784"/>
                    </a:srgbClr>
                  </a:solidFill>
                  <a:latin typeface="League Spartan"/>
                </a:rPr>
                <a:t>gem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87994" y="599697"/>
              <a:ext cx="9995895" cy="9788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15"/>
                </a:lnSpc>
              </a:pPr>
              <a:r>
                <a:rPr lang="en-US" sz="5490" spc="-274">
                  <a:solidFill>
                    <a:srgbClr val="FFFFFF"/>
                  </a:solidFill>
                  <a:latin typeface="Amsterdam Four"/>
                </a:rPr>
                <a:t>Tecnologia, inovação e      o futuro da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56299" y="2196767"/>
              <a:ext cx="8939596" cy="462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3"/>
                </a:lnSpc>
              </a:pPr>
              <a:r>
                <a:rPr lang="en-US" sz="2164" spc="108">
                  <a:solidFill>
                    <a:srgbClr val="FFFFFF"/>
                  </a:solidFill>
                  <a:latin typeface="Simonetta Bold"/>
                </a:rPr>
                <a:t>XV MOSTRA ACADÊMICA DE ENFERMAGEM</a:t>
              </a:r>
            </a:p>
          </p:txBody>
        </p:sp>
        <p:sp>
          <p:nvSpPr>
            <p:cNvPr id="9" name="AutoShape 9"/>
            <p:cNvSpPr/>
            <p:nvPr/>
          </p:nvSpPr>
          <p:spPr>
            <a:xfrm>
              <a:off x="587994" y="2054385"/>
              <a:ext cx="9407901" cy="0"/>
            </a:xfrm>
            <a:prstGeom prst="line">
              <a:avLst/>
            </a:prstGeom>
            <a:ln w="23520" cap="rnd">
              <a:solidFill>
                <a:srgbClr val="FFFFFF">
                  <a:alpha val="31765"/>
                </a:srgb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Freeform 10"/>
            <p:cNvSpPr/>
            <p:nvPr/>
          </p:nvSpPr>
          <p:spPr>
            <a:xfrm>
              <a:off x="3596697" y="0"/>
              <a:ext cx="3863416" cy="6439027"/>
            </a:xfrm>
            <a:custGeom>
              <a:avLst/>
              <a:gdLst/>
              <a:ahLst/>
              <a:cxnLst/>
              <a:rect l="l" t="t" r="r" b="b"/>
              <a:pathLst>
                <a:path w="3863416" h="6439027">
                  <a:moveTo>
                    <a:pt x="0" y="0"/>
                  </a:moveTo>
                  <a:lnTo>
                    <a:pt x="3863417" y="0"/>
                  </a:lnTo>
                  <a:lnTo>
                    <a:pt x="3863417" y="6439027"/>
                  </a:lnTo>
                  <a:lnTo>
                    <a:pt x="0" y="6439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0000"/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826939"/>
            <a:ext cx="13894213" cy="3389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Insira a aqui seu texto;</a:t>
            </a:r>
          </a:p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A apresentação fica muito mais fluída em tópicos;</a:t>
            </a:r>
          </a:p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adicionar imagens, ícones e </a:t>
            </a:r>
            <a:r>
              <a:rPr lang="en-US" sz="3813">
                <a:solidFill>
                  <a:srgbClr val="3F0833"/>
                </a:solidFill>
                <a:latin typeface="Poppins Italics"/>
              </a:rPr>
              <a:t>smart arts.</a:t>
            </a:r>
          </a:p>
          <a:p>
            <a:pPr algn="just">
              <a:lnSpc>
                <a:spcPts val="5339"/>
              </a:lnSpc>
            </a:pPr>
            <a:endParaRPr lang="en-US" sz="3813">
              <a:solidFill>
                <a:srgbClr val="3F0833"/>
              </a:solidFill>
              <a:latin typeface="Poppins Itali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298358" y="1028700"/>
            <a:ext cx="2960942" cy="3517715"/>
            <a:chOff x="0" y="0"/>
            <a:chExt cx="3947923" cy="46902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47923" cy="4690287"/>
            </a:xfrm>
            <a:custGeom>
              <a:avLst/>
              <a:gdLst/>
              <a:ahLst/>
              <a:cxnLst/>
              <a:rect l="l" t="t" r="r" b="b"/>
              <a:pathLst>
                <a:path w="3947923" h="4690287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b="-159877"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977441" y="1004521"/>
              <a:ext cx="1993041" cy="106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12475" y="1486790"/>
            <a:ext cx="5263050" cy="92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INTRODUÇÃO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452687"/>
            <a:chOff x="0" y="0"/>
            <a:chExt cx="4274726" cy="22262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226222"/>
            </a:xfrm>
            <a:custGeom>
              <a:avLst/>
              <a:gdLst/>
              <a:ahLst/>
              <a:cxnLst/>
              <a:rect l="l" t="t" r="r" b="b"/>
              <a:pathLst>
                <a:path w="4274726" h="2226222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98358" y="1028700"/>
            <a:ext cx="2960942" cy="3517715"/>
            <a:chOff x="0" y="0"/>
            <a:chExt cx="3947923" cy="46902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7923" cy="4690287"/>
            </a:xfrm>
            <a:custGeom>
              <a:avLst/>
              <a:gdLst/>
              <a:ahLst/>
              <a:cxnLst/>
              <a:rect l="l" t="t" r="r" b="b"/>
              <a:pathLst>
                <a:path w="3947923" h="4690287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b="-159877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977441" y="1004521"/>
              <a:ext cx="1993041" cy="106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512475" y="1486790"/>
            <a:ext cx="5263050" cy="92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OBJETIVO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604021"/>
            <a:ext cx="16230600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3F0833"/>
                </a:solidFill>
                <a:latin typeface="Poppins Bold"/>
              </a:rPr>
              <a:t>Objetivo do seu resumo.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452687"/>
            <a:chOff x="0" y="0"/>
            <a:chExt cx="4274726" cy="22262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226222"/>
            </a:xfrm>
            <a:custGeom>
              <a:avLst/>
              <a:gdLst/>
              <a:ahLst/>
              <a:cxnLst/>
              <a:rect l="l" t="t" r="r" b="b"/>
              <a:pathLst>
                <a:path w="4274726" h="2226222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98358" y="1028700"/>
            <a:ext cx="2960942" cy="3517715"/>
            <a:chOff x="0" y="0"/>
            <a:chExt cx="3947923" cy="46902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7923" cy="4690287"/>
            </a:xfrm>
            <a:custGeom>
              <a:avLst/>
              <a:gdLst/>
              <a:ahLst/>
              <a:cxnLst/>
              <a:rect l="l" t="t" r="r" b="b"/>
              <a:pathLst>
                <a:path w="3947923" h="4690287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b="-159877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977441" y="1004521"/>
              <a:ext cx="1993041" cy="106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57124" y="1486790"/>
            <a:ext cx="5773752" cy="92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METODOLOGIA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025639"/>
            <a:ext cx="14294602" cy="2713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 e mover os elementos presentes.</a:t>
            </a:r>
          </a:p>
          <a:p>
            <a:pPr algn="just">
              <a:lnSpc>
                <a:spcPts val="5339"/>
              </a:lnSpc>
            </a:pPr>
            <a:endParaRPr lang="en-US" sz="3813">
              <a:solidFill>
                <a:srgbClr val="3F0833"/>
              </a:solidFill>
              <a:latin typeface="Poppi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452687"/>
            <a:chOff x="0" y="0"/>
            <a:chExt cx="4274726" cy="22262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226222"/>
            </a:xfrm>
            <a:custGeom>
              <a:avLst/>
              <a:gdLst/>
              <a:ahLst/>
              <a:cxnLst/>
              <a:rect l="l" t="t" r="r" b="b"/>
              <a:pathLst>
                <a:path w="4274726" h="2226222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98358" y="1028700"/>
            <a:ext cx="2960942" cy="3517715"/>
            <a:chOff x="0" y="0"/>
            <a:chExt cx="3947923" cy="46902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7923" cy="4690287"/>
            </a:xfrm>
            <a:custGeom>
              <a:avLst/>
              <a:gdLst/>
              <a:ahLst/>
              <a:cxnLst/>
              <a:rect l="l" t="t" r="r" b="b"/>
              <a:pathLst>
                <a:path w="3947923" h="4690287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b="-159877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977441" y="1004521"/>
              <a:ext cx="1993041" cy="106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452687"/>
            <a:chOff x="0" y="0"/>
            <a:chExt cx="4274726" cy="2226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26222"/>
            </a:xfrm>
            <a:custGeom>
              <a:avLst/>
              <a:gdLst/>
              <a:ahLst/>
              <a:cxnLst/>
              <a:rect l="l" t="t" r="r" b="b"/>
              <a:pathLst>
                <a:path w="4274726" h="2226222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56655" y="2787558"/>
            <a:ext cx="5246370" cy="7106785"/>
            <a:chOff x="0" y="0"/>
            <a:chExt cx="812800" cy="11010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101027"/>
            </a:xfrm>
            <a:custGeom>
              <a:avLst/>
              <a:gdLst/>
              <a:ahLst/>
              <a:cxnLst/>
              <a:rect l="l" t="t" r="r" b="b"/>
              <a:pathLst>
                <a:path w="812800" h="1101027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067087"/>
                  </a:lnTo>
                  <a:cubicBezTo>
                    <a:pt x="812800" y="1085831"/>
                    <a:pt x="797604" y="1101027"/>
                    <a:pt x="778860" y="1101027"/>
                  </a:cubicBezTo>
                  <a:lnTo>
                    <a:pt x="33940" y="1101027"/>
                  </a:lnTo>
                  <a:cubicBezTo>
                    <a:pt x="15196" y="1101027"/>
                    <a:pt x="0" y="1085831"/>
                    <a:pt x="0" y="1067087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6257124" y="1486790"/>
            <a:ext cx="5773752" cy="92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METODOLOGIA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30083" y="4025639"/>
            <a:ext cx="8093219" cy="406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Lembre-se: a apresentação tem limite máximo de 8 slides.</a:t>
            </a:r>
          </a:p>
          <a:p>
            <a:pPr algn="just">
              <a:lnSpc>
                <a:spcPts val="5339"/>
              </a:lnSpc>
            </a:pPr>
            <a:endParaRPr lang="en-US" sz="3813">
              <a:solidFill>
                <a:srgbClr val="3F0833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98358" y="1028700"/>
            <a:ext cx="2960942" cy="3517715"/>
            <a:chOff x="0" y="0"/>
            <a:chExt cx="3947923" cy="46902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7923" cy="4690287"/>
            </a:xfrm>
            <a:custGeom>
              <a:avLst/>
              <a:gdLst/>
              <a:ahLst/>
              <a:cxnLst/>
              <a:rect l="l" t="t" r="r" b="b"/>
              <a:pathLst>
                <a:path w="3947923" h="4690287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b="-159877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977441" y="1004521"/>
              <a:ext cx="1993041" cy="106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57124" y="1486790"/>
            <a:ext cx="5773752" cy="92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RESULTADOS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025639"/>
            <a:ext cx="14294602" cy="2713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 e mover os elementos presentes.</a:t>
            </a:r>
          </a:p>
          <a:p>
            <a:pPr algn="just">
              <a:lnSpc>
                <a:spcPts val="5339"/>
              </a:lnSpc>
            </a:pPr>
            <a:endParaRPr lang="en-US" sz="3813">
              <a:solidFill>
                <a:srgbClr val="3F0833"/>
              </a:solidFill>
              <a:latin typeface="Poppi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452687"/>
            <a:chOff x="0" y="0"/>
            <a:chExt cx="4274726" cy="22262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226222"/>
            </a:xfrm>
            <a:custGeom>
              <a:avLst/>
              <a:gdLst/>
              <a:ahLst/>
              <a:cxnLst/>
              <a:rect l="l" t="t" r="r" b="b"/>
              <a:pathLst>
                <a:path w="4274726" h="2226222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98358" y="1028700"/>
            <a:ext cx="2960942" cy="3517715"/>
            <a:chOff x="0" y="0"/>
            <a:chExt cx="3947923" cy="46902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7923" cy="4690287"/>
            </a:xfrm>
            <a:custGeom>
              <a:avLst/>
              <a:gdLst/>
              <a:ahLst/>
              <a:cxnLst/>
              <a:rect l="l" t="t" r="r" b="b"/>
              <a:pathLst>
                <a:path w="3947923" h="4690287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b="-159877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977441" y="1004521"/>
              <a:ext cx="1993041" cy="106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57124" y="1486790"/>
            <a:ext cx="5773752" cy="92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RESULTADOS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28700" y="1028700"/>
            <a:ext cx="16230600" cy="8452687"/>
            <a:chOff x="0" y="0"/>
            <a:chExt cx="4274726" cy="22262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226222"/>
            </a:xfrm>
            <a:custGeom>
              <a:avLst/>
              <a:gdLst/>
              <a:ahLst/>
              <a:cxnLst/>
              <a:rect l="l" t="t" r="r" b="b"/>
              <a:pathLst>
                <a:path w="4274726" h="2226222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570358" y="4025639"/>
            <a:ext cx="7752944" cy="474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 e mover os elementos presentes.</a:t>
            </a:r>
          </a:p>
          <a:p>
            <a:pPr algn="just">
              <a:lnSpc>
                <a:spcPts val="5339"/>
              </a:lnSpc>
            </a:pPr>
            <a:endParaRPr lang="en-US" sz="3813">
              <a:solidFill>
                <a:srgbClr val="3F0833"/>
              </a:solidFill>
              <a:latin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56655" y="2787558"/>
            <a:ext cx="5246370" cy="7106785"/>
            <a:chOff x="0" y="0"/>
            <a:chExt cx="812800" cy="11010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101027"/>
            </a:xfrm>
            <a:custGeom>
              <a:avLst/>
              <a:gdLst/>
              <a:ahLst/>
              <a:cxnLst/>
              <a:rect l="l" t="t" r="r" b="b"/>
              <a:pathLst>
                <a:path w="812800" h="1101027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067087"/>
                  </a:lnTo>
                  <a:cubicBezTo>
                    <a:pt x="812800" y="1085831"/>
                    <a:pt x="797604" y="1101027"/>
                    <a:pt x="778860" y="1101027"/>
                  </a:cubicBezTo>
                  <a:lnTo>
                    <a:pt x="33940" y="1101027"/>
                  </a:lnTo>
                  <a:cubicBezTo>
                    <a:pt x="15196" y="1101027"/>
                    <a:pt x="0" y="1085831"/>
                    <a:pt x="0" y="1067087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28700" y="1028700"/>
            <a:ext cx="16230600" cy="8452687"/>
            <a:chOff x="0" y="0"/>
            <a:chExt cx="4274726" cy="22262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2226222"/>
            </a:xfrm>
            <a:custGeom>
              <a:avLst/>
              <a:gdLst/>
              <a:ahLst/>
              <a:cxnLst/>
              <a:rect l="l" t="t" r="r" b="b"/>
              <a:pathLst>
                <a:path w="4274726" h="2226222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298358" y="1028700"/>
            <a:ext cx="2960942" cy="3517715"/>
            <a:chOff x="0" y="0"/>
            <a:chExt cx="3947923" cy="46902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7923" cy="4690287"/>
            </a:xfrm>
            <a:custGeom>
              <a:avLst/>
              <a:gdLst/>
              <a:ahLst/>
              <a:cxnLst/>
              <a:rect l="l" t="t" r="r" b="b"/>
              <a:pathLst>
                <a:path w="3947923" h="4690287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b="-159877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977441" y="1004521"/>
              <a:ext cx="1993041" cy="106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57124" y="1486790"/>
            <a:ext cx="5773752" cy="93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 dirty="0">
                <a:solidFill>
                  <a:srgbClr val="3F0833"/>
                </a:solidFill>
                <a:latin typeface="League Spartan"/>
              </a:rPr>
              <a:t>CONCLUSÃO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70358" y="4025639"/>
            <a:ext cx="7752944" cy="4741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Os títulos das seções são apenas guias;</a:t>
            </a:r>
          </a:p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 e mover os elementos presentes.</a:t>
            </a:r>
          </a:p>
          <a:p>
            <a:pPr algn="just">
              <a:lnSpc>
                <a:spcPts val="5339"/>
              </a:lnSpc>
            </a:pPr>
            <a:endParaRPr lang="en-US" sz="3813">
              <a:solidFill>
                <a:srgbClr val="3F0833"/>
              </a:solidFill>
              <a:latin typeface="Poppi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456655" y="2787558"/>
            <a:ext cx="5246370" cy="7106785"/>
            <a:chOff x="0" y="0"/>
            <a:chExt cx="812800" cy="110102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1101027"/>
            </a:xfrm>
            <a:custGeom>
              <a:avLst/>
              <a:gdLst/>
              <a:ahLst/>
              <a:cxnLst/>
              <a:rect l="l" t="t" r="r" b="b"/>
              <a:pathLst>
                <a:path w="812800" h="1101027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1067087"/>
                  </a:lnTo>
                  <a:cubicBezTo>
                    <a:pt x="812800" y="1085831"/>
                    <a:pt x="797604" y="1101027"/>
                    <a:pt x="778860" y="1101027"/>
                  </a:cubicBezTo>
                  <a:lnTo>
                    <a:pt x="33940" y="1101027"/>
                  </a:lnTo>
                  <a:cubicBezTo>
                    <a:pt x="15196" y="1101027"/>
                    <a:pt x="0" y="1085831"/>
                    <a:pt x="0" y="1067087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</p:spTree>
    <p:extLst>
      <p:ext uri="{BB962C8B-B14F-4D97-AF65-F5344CB8AC3E}">
        <p14:creationId xmlns:p14="http://schemas.microsoft.com/office/powerpoint/2010/main" val="412020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98358" y="1028700"/>
            <a:ext cx="2960942" cy="3517715"/>
            <a:chOff x="0" y="0"/>
            <a:chExt cx="3947923" cy="46902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7923" cy="4690287"/>
            </a:xfrm>
            <a:custGeom>
              <a:avLst/>
              <a:gdLst/>
              <a:ahLst/>
              <a:cxnLst/>
              <a:rect l="l" t="t" r="r" b="b"/>
              <a:pathLst>
                <a:path w="3947923" h="4690287">
                  <a:moveTo>
                    <a:pt x="0" y="0"/>
                  </a:moveTo>
                  <a:lnTo>
                    <a:pt x="3947923" y="0"/>
                  </a:lnTo>
                  <a:lnTo>
                    <a:pt x="3947923" y="4690287"/>
                  </a:lnTo>
                  <a:lnTo>
                    <a:pt x="0" y="46902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85246" b="-159877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977441" y="1004521"/>
              <a:ext cx="1993041" cy="1069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89"/>
                </a:lnSpc>
              </a:pPr>
              <a:r>
                <a:rPr lang="en-US" sz="3508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XV</a:t>
              </a:r>
            </a:p>
            <a:p>
              <a:pPr algn="ctr">
                <a:lnSpc>
                  <a:spcPts val="2480"/>
                </a:lnSpc>
              </a:pPr>
              <a:r>
                <a:rPr lang="en-US" sz="2296">
                  <a:solidFill>
                    <a:srgbClr val="3F0833">
                      <a:alpha val="62745"/>
                    </a:srgbClr>
                  </a:solidFill>
                  <a:latin typeface="League Spartan"/>
                </a:rPr>
                <a:t>MOSTRA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57124" y="1486790"/>
            <a:ext cx="5773752" cy="927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2"/>
              </a:lnSpc>
            </a:pPr>
            <a:r>
              <a:rPr lang="en-US" sz="5415">
                <a:solidFill>
                  <a:srgbClr val="3F0833"/>
                </a:solidFill>
                <a:latin typeface="League Spartan"/>
              </a:rPr>
              <a:t>REFERÊNCIAS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025639"/>
            <a:ext cx="14294602" cy="2713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Referências em ABNT;</a:t>
            </a:r>
          </a:p>
          <a:p>
            <a:pPr marL="823363" lvl="1" indent="-411681" algn="just">
              <a:lnSpc>
                <a:spcPts val="5339"/>
              </a:lnSpc>
              <a:buFont typeface="Arial"/>
              <a:buChar char="•"/>
            </a:pPr>
            <a:r>
              <a:rPr lang="en-US" sz="3813">
                <a:solidFill>
                  <a:srgbClr val="3F0833"/>
                </a:solidFill>
                <a:latin typeface="Poppins"/>
              </a:rPr>
              <a:t>Sinta-se livre para utilizar os modelos de slides como quiser.</a:t>
            </a:r>
          </a:p>
          <a:p>
            <a:pPr algn="just">
              <a:lnSpc>
                <a:spcPts val="5339"/>
              </a:lnSpc>
            </a:pPr>
            <a:endParaRPr lang="en-US" sz="3813">
              <a:solidFill>
                <a:srgbClr val="3F0833"/>
              </a:solidFill>
              <a:latin typeface="Poppin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452687"/>
            <a:chOff x="0" y="0"/>
            <a:chExt cx="4274726" cy="222622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226222"/>
            </a:xfrm>
            <a:custGeom>
              <a:avLst/>
              <a:gdLst/>
              <a:ahLst/>
              <a:cxnLst/>
              <a:rect l="l" t="t" r="r" b="b"/>
              <a:pathLst>
                <a:path w="4274726" h="2226222">
                  <a:moveTo>
                    <a:pt x="0" y="0"/>
                  </a:moveTo>
                  <a:lnTo>
                    <a:pt x="4274726" y="0"/>
                  </a:lnTo>
                  <a:lnTo>
                    <a:pt x="4274726" y="2226222"/>
                  </a:lnTo>
                  <a:lnTo>
                    <a:pt x="0" y="2226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F0833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643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208</Words>
  <Application>Microsoft Office PowerPoint</Application>
  <PresentationFormat>Personalizar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League Spartan</vt:lpstr>
      <vt:lpstr>Poppins Bold</vt:lpstr>
      <vt:lpstr>Poppins</vt:lpstr>
      <vt:lpstr>Calibri</vt:lpstr>
      <vt:lpstr>Amsterdam Four</vt:lpstr>
      <vt:lpstr>Simonetta Bold</vt:lpstr>
      <vt:lpstr>Poppins Italics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XV MOSTRA</dc:title>
  <dc:creator>Kaylane Morais</dc:creator>
  <cp:lastModifiedBy>Kaylane Morais</cp:lastModifiedBy>
  <cp:revision>2</cp:revision>
  <dcterms:created xsi:type="dcterms:W3CDTF">2006-08-16T00:00:00Z</dcterms:created>
  <dcterms:modified xsi:type="dcterms:W3CDTF">2024-05-09T15:43:38Z</dcterms:modified>
  <dc:identifier>DAF_-W-CuoQ</dc:identifier>
</cp:coreProperties>
</file>