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39"/>
    <p:sldId id="257" r:id="rId40"/>
    <p:sldId id="258" r:id="rId41"/>
    <p:sldId id="259" r:id="rId42"/>
    <p:sldId id="260" r:id="rId43"/>
    <p:sldId id="261" r:id="rId44"/>
    <p:sldId id="262" r:id="rId45"/>
    <p:sldId id="263" r:id="rId46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League Spartan" charset="1" panose="00000800000000000000"/>
      <p:regular r:id="rId10"/>
    </p:embeddedFont>
    <p:embeddedFont>
      <p:font typeface="DM Sans" charset="1" panose="00000000000000000000"/>
      <p:regular r:id="rId11"/>
    </p:embeddedFont>
    <p:embeddedFont>
      <p:font typeface="DM Sans Bold" charset="1" panose="00000000000000000000"/>
      <p:regular r:id="rId12"/>
    </p:embeddedFont>
    <p:embeddedFont>
      <p:font typeface="DM Sans Italics" charset="1" panose="00000000000000000000"/>
      <p:regular r:id="rId13"/>
    </p:embeddedFont>
    <p:embeddedFont>
      <p:font typeface="DM Sans Bold Italics" charset="1" panose="00000000000000000000"/>
      <p:regular r:id="rId14"/>
    </p:embeddedFont>
    <p:embeddedFont>
      <p:font typeface="Amsterdam Four" charset="1" panose="02000500000000000000"/>
      <p:regular r:id="rId15"/>
    </p:embeddedFont>
    <p:embeddedFont>
      <p:font typeface="Amsterdam Four Italics" charset="1" panose="02000500000000000000"/>
      <p:regular r:id="rId16"/>
    </p:embeddedFont>
    <p:embeddedFont>
      <p:font typeface="Simonetta" charset="1" panose="02000504070000020003"/>
      <p:regular r:id="rId17"/>
    </p:embeddedFont>
    <p:embeddedFont>
      <p:font typeface="Simonetta Bold" charset="1" panose="02000A04070000020003"/>
      <p:regular r:id="rId18"/>
    </p:embeddedFont>
    <p:embeddedFont>
      <p:font typeface="Simonetta Italics" charset="1" panose="02000504070000090003"/>
      <p:regular r:id="rId19"/>
    </p:embeddedFont>
    <p:embeddedFont>
      <p:font typeface="Simonetta Bold Italics" charset="1" panose="02000A04070000090003"/>
      <p:regular r:id="rId20"/>
    </p:embeddedFont>
    <p:embeddedFont>
      <p:font typeface="Poppins" charset="1" panose="00000500000000000000"/>
      <p:regular r:id="rId21"/>
    </p:embeddedFont>
    <p:embeddedFont>
      <p:font typeface="Poppins Bold" charset="1" panose="00000800000000000000"/>
      <p:regular r:id="rId22"/>
    </p:embeddedFont>
    <p:embeddedFont>
      <p:font typeface="Poppins Italics" charset="1" panose="00000500000000000000"/>
      <p:regular r:id="rId23"/>
    </p:embeddedFont>
    <p:embeddedFont>
      <p:font typeface="Poppins Bold Italics" charset="1" panose="00000800000000000000"/>
      <p:regular r:id="rId24"/>
    </p:embeddedFont>
    <p:embeddedFont>
      <p:font typeface="Poppins Thin" charset="1" panose="00000300000000000000"/>
      <p:regular r:id="rId25"/>
    </p:embeddedFont>
    <p:embeddedFont>
      <p:font typeface="Poppins Thin Italics" charset="1" panose="00000300000000000000"/>
      <p:regular r:id="rId26"/>
    </p:embeddedFont>
    <p:embeddedFont>
      <p:font typeface="Poppins Extra-Light" charset="1" panose="00000300000000000000"/>
      <p:regular r:id="rId27"/>
    </p:embeddedFont>
    <p:embeddedFont>
      <p:font typeface="Poppins Extra-Light Italics" charset="1" panose="00000300000000000000"/>
      <p:regular r:id="rId28"/>
    </p:embeddedFont>
    <p:embeddedFont>
      <p:font typeface="Poppins Light" charset="1" panose="00000400000000000000"/>
      <p:regular r:id="rId29"/>
    </p:embeddedFont>
    <p:embeddedFont>
      <p:font typeface="Poppins Light Italics" charset="1" panose="00000400000000000000"/>
      <p:regular r:id="rId30"/>
    </p:embeddedFont>
    <p:embeddedFont>
      <p:font typeface="Poppins Medium" charset="1" panose="00000600000000000000"/>
      <p:regular r:id="rId31"/>
    </p:embeddedFont>
    <p:embeddedFont>
      <p:font typeface="Poppins Medium Italics" charset="1" panose="00000600000000000000"/>
      <p:regular r:id="rId32"/>
    </p:embeddedFont>
    <p:embeddedFont>
      <p:font typeface="Poppins Semi-Bold" charset="1" panose="00000700000000000000"/>
      <p:regular r:id="rId33"/>
    </p:embeddedFont>
    <p:embeddedFont>
      <p:font typeface="Poppins Semi-Bold Italics" charset="1" panose="00000700000000000000"/>
      <p:regular r:id="rId34"/>
    </p:embeddedFont>
    <p:embeddedFont>
      <p:font typeface="Poppins Ultra-Bold" charset="1" panose="00000900000000000000"/>
      <p:regular r:id="rId35"/>
    </p:embeddedFont>
    <p:embeddedFont>
      <p:font typeface="Poppins Ultra-Bold Italics" charset="1" panose="00000900000000000000"/>
      <p:regular r:id="rId36"/>
    </p:embeddedFont>
    <p:embeddedFont>
      <p:font typeface="Poppins Heavy" charset="1" panose="00000A00000000000000"/>
      <p:regular r:id="rId37"/>
    </p:embeddedFont>
    <p:embeddedFont>
      <p:font typeface="Poppins Heavy Italics" charset="1" panose="00000A00000000000000"/>
      <p:regular r:id="rId3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26" Target="fonts/font26.fntdata" Type="http://schemas.openxmlformats.org/officeDocument/2006/relationships/font"/><Relationship Id="rId27" Target="fonts/font27.fntdata" Type="http://schemas.openxmlformats.org/officeDocument/2006/relationships/font"/><Relationship Id="rId28" Target="fonts/font28.fntdata" Type="http://schemas.openxmlformats.org/officeDocument/2006/relationships/font"/><Relationship Id="rId29" Target="fonts/font29.fntdata" Type="http://schemas.openxmlformats.org/officeDocument/2006/relationships/font"/><Relationship Id="rId3" Target="viewProps.xml" Type="http://schemas.openxmlformats.org/officeDocument/2006/relationships/viewProps"/><Relationship Id="rId30" Target="fonts/font30.fntdata" Type="http://schemas.openxmlformats.org/officeDocument/2006/relationships/font"/><Relationship Id="rId31" Target="fonts/font31.fntdata" Type="http://schemas.openxmlformats.org/officeDocument/2006/relationships/font"/><Relationship Id="rId32" Target="fonts/font32.fntdata" Type="http://schemas.openxmlformats.org/officeDocument/2006/relationships/font"/><Relationship Id="rId33" Target="fonts/font33.fntdata" Type="http://schemas.openxmlformats.org/officeDocument/2006/relationships/font"/><Relationship Id="rId34" Target="fonts/font34.fntdata" Type="http://schemas.openxmlformats.org/officeDocument/2006/relationships/font"/><Relationship Id="rId35" Target="fonts/font35.fntdata" Type="http://schemas.openxmlformats.org/officeDocument/2006/relationships/font"/><Relationship Id="rId36" Target="fonts/font36.fntdata" Type="http://schemas.openxmlformats.org/officeDocument/2006/relationships/font"/><Relationship Id="rId37" Target="fonts/font37.fntdata" Type="http://schemas.openxmlformats.org/officeDocument/2006/relationships/font"/><Relationship Id="rId38" Target="fonts/font38.fntdata" Type="http://schemas.openxmlformats.org/officeDocument/2006/relationships/font"/><Relationship Id="rId39" Target="slides/slide1.xml" Type="http://schemas.openxmlformats.org/officeDocument/2006/relationships/slide"/><Relationship Id="rId4" Target="theme/theme1.xml" Type="http://schemas.openxmlformats.org/officeDocument/2006/relationships/theme"/><Relationship Id="rId40" Target="slides/slide2.xml" Type="http://schemas.openxmlformats.org/officeDocument/2006/relationships/slide"/><Relationship Id="rId41" Target="slides/slide3.xml" Type="http://schemas.openxmlformats.org/officeDocument/2006/relationships/slide"/><Relationship Id="rId42" Target="slides/slide4.xml" Type="http://schemas.openxmlformats.org/officeDocument/2006/relationships/slide"/><Relationship Id="rId43" Target="slides/slide5.xml" Type="http://schemas.openxmlformats.org/officeDocument/2006/relationships/slide"/><Relationship Id="rId44" Target="slides/slide6.xml" Type="http://schemas.openxmlformats.org/officeDocument/2006/relationships/slide"/><Relationship Id="rId45" Target="slides/slide7.xml" Type="http://schemas.openxmlformats.org/officeDocument/2006/relationships/slide"/><Relationship Id="rId46" Target="slides/slide8.xml" Type="http://schemas.openxmlformats.org/officeDocument/2006/relationships/slid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5.svg" Type="http://schemas.openxmlformats.org/officeDocument/2006/relationships/image"/><Relationship Id="rId4" Target="../media/image6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5.svg" Type="http://schemas.openxmlformats.org/officeDocument/2006/relationships/image"/><Relationship Id="rId4" Target="../media/image6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5.svg" Type="http://schemas.openxmlformats.org/officeDocument/2006/relationships/image"/><Relationship Id="rId4" Target="../media/image6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5.svg" Type="http://schemas.openxmlformats.org/officeDocument/2006/relationships/image"/><Relationship Id="rId4" Target="../media/image6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5.svg" Type="http://schemas.openxmlformats.org/officeDocument/2006/relationships/image"/><Relationship Id="rId4" Target="../media/image6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5.svg" Type="http://schemas.openxmlformats.org/officeDocument/2006/relationships/image"/><Relationship Id="rId4" Target="../media/image6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5.svg" Type="http://schemas.openxmlformats.org/officeDocument/2006/relationships/image"/><Relationship Id="rId4" Target="../media/image6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F083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401266" y="-802532"/>
            <a:ext cx="18689266" cy="19070680"/>
          </a:xfrm>
          <a:custGeom>
            <a:avLst/>
            <a:gdLst/>
            <a:ahLst/>
            <a:cxnLst/>
            <a:rect r="r" b="b" t="t" l="l"/>
            <a:pathLst>
              <a:path h="19070680" w="18689266">
                <a:moveTo>
                  <a:pt x="0" y="0"/>
                </a:moveTo>
                <a:lnTo>
                  <a:pt x="18689266" y="0"/>
                </a:lnTo>
                <a:lnTo>
                  <a:pt x="18689266" y="19070680"/>
                </a:lnTo>
                <a:lnTo>
                  <a:pt x="0" y="190706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028700" y="5847753"/>
            <a:ext cx="16230600" cy="11582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8459"/>
              </a:lnSpc>
            </a:pPr>
            <a:r>
              <a:rPr lang="en-US" sz="9399" spc="930">
                <a:solidFill>
                  <a:srgbClr val="FFFFFF"/>
                </a:solidFill>
                <a:latin typeface="League Spartan"/>
              </a:rPr>
              <a:t>TÍTULO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028700" y="7202783"/>
            <a:ext cx="16230600" cy="20180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320"/>
              </a:lnSpc>
            </a:pPr>
            <a:r>
              <a:rPr lang="en-US" sz="3800">
                <a:solidFill>
                  <a:srgbClr val="FFFFFF"/>
                </a:solidFill>
                <a:latin typeface="Poppins Bold"/>
              </a:rPr>
              <a:t>Autor</a:t>
            </a:r>
          </a:p>
          <a:p>
            <a:pPr>
              <a:lnSpc>
                <a:spcPts val="5320"/>
              </a:lnSpc>
            </a:pPr>
            <a:r>
              <a:rPr lang="en-US" sz="3800">
                <a:solidFill>
                  <a:srgbClr val="FFFFFF"/>
                </a:solidFill>
                <a:latin typeface="Poppins"/>
              </a:rPr>
              <a:t>Coautor; Coautor; Coautor; Coautor</a:t>
            </a:r>
          </a:p>
          <a:p>
            <a:pPr>
              <a:lnSpc>
                <a:spcPts val="5320"/>
              </a:lnSpc>
            </a:pPr>
            <a:r>
              <a:rPr lang="en-US" sz="3800">
                <a:solidFill>
                  <a:srgbClr val="FFFFFF"/>
                </a:solidFill>
                <a:latin typeface="Poppins"/>
              </a:rPr>
              <a:t>Orientador</a:t>
            </a:r>
          </a:p>
        </p:txBody>
      </p:sp>
      <p:grpSp>
        <p:nvGrpSpPr>
          <p:cNvPr name="Group 5" id="5"/>
          <p:cNvGrpSpPr/>
          <p:nvPr/>
        </p:nvGrpSpPr>
        <p:grpSpPr>
          <a:xfrm rot="0">
            <a:off x="4773611" y="1028700"/>
            <a:ext cx="7937917" cy="4829270"/>
            <a:chOff x="0" y="0"/>
            <a:chExt cx="10583889" cy="6439027"/>
          </a:xfrm>
        </p:grpSpPr>
        <p:sp>
          <p:nvSpPr>
            <p:cNvPr name="TextBox 6" id="6"/>
            <p:cNvSpPr txBox="true"/>
            <p:nvPr/>
          </p:nvSpPr>
          <p:spPr>
            <a:xfrm rot="0">
              <a:off x="0" y="230363"/>
              <a:ext cx="10583889" cy="182226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9604"/>
                </a:lnSpc>
              </a:pPr>
              <a:r>
                <a:rPr lang="en-US" sz="10110" spc="-505">
                  <a:solidFill>
                    <a:srgbClr val="FFFFFF">
                      <a:alpha val="20784"/>
                    </a:srgbClr>
                  </a:solidFill>
                  <a:latin typeface="League Spartan"/>
                </a:rPr>
                <a:t>Enferm</a:t>
              </a:r>
              <a:r>
                <a:rPr lang="en-US" sz="10110" spc="-505">
                  <a:solidFill>
                    <a:srgbClr val="3F0833">
                      <a:alpha val="20784"/>
                    </a:srgbClr>
                  </a:solidFill>
                  <a:latin typeface="League Spartan"/>
                </a:rPr>
                <a:t>a</a:t>
              </a:r>
              <a:r>
                <a:rPr lang="en-US" sz="10110" spc="-505">
                  <a:solidFill>
                    <a:srgbClr val="FFFFFF">
                      <a:alpha val="20784"/>
                    </a:srgbClr>
                  </a:solidFill>
                  <a:latin typeface="League Spartan"/>
                </a:rPr>
                <a:t>gem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587994" y="599697"/>
              <a:ext cx="9995895" cy="97881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5215"/>
                </a:lnSpc>
              </a:pPr>
              <a:r>
                <a:rPr lang="en-US" sz="5490" spc="-274">
                  <a:solidFill>
                    <a:srgbClr val="FFFFFF"/>
                  </a:solidFill>
                  <a:latin typeface="Amsterdam Four"/>
                </a:rPr>
                <a:t>Tecnologia, inovação e      o futuro da 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1056299" y="2196767"/>
              <a:ext cx="8939596" cy="46232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813"/>
                </a:lnSpc>
              </a:pPr>
              <a:r>
                <a:rPr lang="en-US" sz="2164" spc="108">
                  <a:solidFill>
                    <a:srgbClr val="FFFFFF"/>
                  </a:solidFill>
                  <a:latin typeface="Simonetta Bold"/>
                </a:rPr>
                <a:t>XV MOSTRA ACADÊMICA DE ENFERMAGEM</a:t>
              </a:r>
            </a:p>
          </p:txBody>
        </p:sp>
        <p:sp>
          <p:nvSpPr>
            <p:cNvPr name="AutoShape 9" id="9"/>
            <p:cNvSpPr/>
            <p:nvPr/>
          </p:nvSpPr>
          <p:spPr>
            <a:xfrm>
              <a:off x="587994" y="2054385"/>
              <a:ext cx="9407901" cy="0"/>
            </a:xfrm>
            <a:prstGeom prst="line">
              <a:avLst/>
            </a:prstGeom>
            <a:ln cap="rnd" w="23520">
              <a:solidFill>
                <a:srgbClr val="FFFFFF">
                  <a:alpha val="31765"/>
                </a:srgbClr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3596697" y="0"/>
              <a:ext cx="3863416" cy="6439027"/>
            </a:xfrm>
            <a:custGeom>
              <a:avLst/>
              <a:gdLst/>
              <a:ahLst/>
              <a:cxnLst/>
              <a:rect r="r" b="b" t="t" l="l"/>
              <a:pathLst>
                <a:path h="6439027" w="3863416">
                  <a:moveTo>
                    <a:pt x="0" y="0"/>
                  </a:moveTo>
                  <a:lnTo>
                    <a:pt x="3863417" y="0"/>
                  </a:lnTo>
                  <a:lnTo>
                    <a:pt x="3863417" y="6439027"/>
                  </a:lnTo>
                  <a:lnTo>
                    <a:pt x="0" y="64390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80000"/>
              </a:blip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66716">
            <a:off x="-390158" y="-1603986"/>
            <a:ext cx="19097938" cy="19487692"/>
          </a:xfrm>
          <a:custGeom>
            <a:avLst/>
            <a:gdLst/>
            <a:ahLst/>
            <a:cxnLst/>
            <a:rect r="r" b="b" t="t" l="l"/>
            <a:pathLst>
              <a:path h="19487692" w="19097938">
                <a:moveTo>
                  <a:pt x="0" y="0"/>
                </a:moveTo>
                <a:lnTo>
                  <a:pt x="19097938" y="0"/>
                </a:lnTo>
                <a:lnTo>
                  <a:pt x="19097938" y="19487692"/>
                </a:lnTo>
                <a:lnTo>
                  <a:pt x="0" y="194876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028700" y="3826939"/>
            <a:ext cx="13894213" cy="33892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823363" indent="-411681" lvl="1">
              <a:lnSpc>
                <a:spcPts val="5339"/>
              </a:lnSpc>
              <a:buFont typeface="Arial"/>
              <a:buChar char="•"/>
            </a:pPr>
            <a:r>
              <a:rPr lang="en-US" sz="3813">
                <a:solidFill>
                  <a:srgbClr val="3F0833"/>
                </a:solidFill>
                <a:latin typeface="Poppins"/>
              </a:rPr>
              <a:t>Insira a aqui seu texto;</a:t>
            </a:r>
          </a:p>
          <a:p>
            <a:pPr algn="just" marL="823363" indent="-411681" lvl="1">
              <a:lnSpc>
                <a:spcPts val="5339"/>
              </a:lnSpc>
              <a:buFont typeface="Arial"/>
              <a:buChar char="•"/>
            </a:pPr>
            <a:r>
              <a:rPr lang="en-US" sz="3813">
                <a:solidFill>
                  <a:srgbClr val="3F0833"/>
                </a:solidFill>
                <a:latin typeface="Poppins"/>
              </a:rPr>
              <a:t>A apresentação fica muito mais fluída em tópicos;</a:t>
            </a:r>
          </a:p>
          <a:p>
            <a:pPr algn="just" marL="823363" indent="-411681" lvl="1">
              <a:lnSpc>
                <a:spcPts val="5339"/>
              </a:lnSpc>
              <a:buFont typeface="Arial"/>
              <a:buChar char="•"/>
            </a:pPr>
            <a:r>
              <a:rPr lang="en-US" sz="3813">
                <a:solidFill>
                  <a:srgbClr val="3F0833"/>
                </a:solidFill>
                <a:latin typeface="Poppins"/>
              </a:rPr>
              <a:t>Sinta-se livre para adicionar imagens, ícones e </a:t>
            </a:r>
            <a:r>
              <a:rPr lang="en-US" sz="3813">
                <a:solidFill>
                  <a:srgbClr val="3F0833"/>
                </a:solidFill>
                <a:latin typeface="Poppins Italics"/>
              </a:rPr>
              <a:t>smart arts.</a:t>
            </a:r>
          </a:p>
          <a:p>
            <a:pPr algn="just">
              <a:lnSpc>
                <a:spcPts val="5339"/>
              </a:lnSpc>
            </a:pPr>
          </a:p>
        </p:txBody>
      </p:sp>
      <p:grpSp>
        <p:nvGrpSpPr>
          <p:cNvPr name="Group 4" id="4"/>
          <p:cNvGrpSpPr/>
          <p:nvPr/>
        </p:nvGrpSpPr>
        <p:grpSpPr>
          <a:xfrm rot="0">
            <a:off x="14298358" y="1028700"/>
            <a:ext cx="2960942" cy="3517715"/>
            <a:chOff x="0" y="0"/>
            <a:chExt cx="3947923" cy="4690287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3947923" cy="4690287"/>
            </a:xfrm>
            <a:custGeom>
              <a:avLst/>
              <a:gdLst/>
              <a:ahLst/>
              <a:cxnLst/>
              <a:rect r="r" b="b" t="t" l="l"/>
              <a:pathLst>
                <a:path h="4690287" w="3947923">
                  <a:moveTo>
                    <a:pt x="0" y="0"/>
                  </a:moveTo>
                  <a:lnTo>
                    <a:pt x="3947923" y="0"/>
                  </a:lnTo>
                  <a:lnTo>
                    <a:pt x="3947923" y="4690287"/>
                  </a:lnTo>
                  <a:lnTo>
                    <a:pt x="0" y="46902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80000"/>
              </a:blip>
              <a:stretch>
                <a:fillRect l="-85246" t="0" r="0" b="-159877"/>
              </a:stretch>
            </a:blipFill>
          </p:spPr>
        </p:sp>
        <p:sp>
          <p:nvSpPr>
            <p:cNvPr name="TextBox 6" id="6"/>
            <p:cNvSpPr txBox="true"/>
            <p:nvPr/>
          </p:nvSpPr>
          <p:spPr>
            <a:xfrm rot="0">
              <a:off x="977441" y="1004521"/>
              <a:ext cx="1993041" cy="106911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789"/>
                </a:lnSpc>
              </a:pPr>
              <a:r>
                <a:rPr lang="en-US" sz="3508">
                  <a:solidFill>
                    <a:srgbClr val="3F0833">
                      <a:alpha val="62745"/>
                    </a:srgbClr>
                  </a:solidFill>
                  <a:latin typeface="League Spartan"/>
                </a:rPr>
                <a:t>XV</a:t>
              </a:r>
            </a:p>
            <a:p>
              <a:pPr algn="ctr">
                <a:lnSpc>
                  <a:spcPts val="2480"/>
                </a:lnSpc>
              </a:pPr>
              <a:r>
                <a:rPr lang="en-US" sz="2296">
                  <a:solidFill>
                    <a:srgbClr val="3F0833">
                      <a:alpha val="62745"/>
                    </a:srgbClr>
                  </a:solidFill>
                  <a:latin typeface="League Spartan"/>
                </a:rPr>
                <a:t>MOSTRA</a:t>
              </a: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6512475" y="1486790"/>
            <a:ext cx="5263050" cy="9273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582"/>
              </a:lnSpc>
            </a:pPr>
            <a:r>
              <a:rPr lang="en-US" sz="5415">
                <a:solidFill>
                  <a:srgbClr val="3F0833"/>
                </a:solidFill>
                <a:latin typeface="League Spartan"/>
              </a:rPr>
              <a:t>INTRODUÇÃO</a:t>
            </a:r>
          </a:p>
        </p:txBody>
      </p:sp>
      <p:grpSp>
        <p:nvGrpSpPr>
          <p:cNvPr name="Group 8" id="8"/>
          <p:cNvGrpSpPr/>
          <p:nvPr/>
        </p:nvGrpSpPr>
        <p:grpSpPr>
          <a:xfrm rot="0">
            <a:off x="1028700" y="1028700"/>
            <a:ext cx="16230600" cy="8452687"/>
            <a:chOff x="0" y="0"/>
            <a:chExt cx="4274726" cy="2226222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4274726" cy="2226222"/>
            </a:xfrm>
            <a:custGeom>
              <a:avLst/>
              <a:gdLst/>
              <a:ahLst/>
              <a:cxnLst/>
              <a:rect r="r" b="b" t="t" l="l"/>
              <a:pathLst>
                <a:path h="2226222" w="4274726">
                  <a:moveTo>
                    <a:pt x="0" y="0"/>
                  </a:moveTo>
                  <a:lnTo>
                    <a:pt x="4274726" y="0"/>
                  </a:lnTo>
                  <a:lnTo>
                    <a:pt x="4274726" y="2226222"/>
                  </a:lnTo>
                  <a:lnTo>
                    <a:pt x="0" y="222622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3F0833"/>
              </a:solidFill>
              <a:prstDash val="solid"/>
              <a:miter/>
            </a:ln>
          </p:spPr>
        </p:sp>
        <p:sp>
          <p:nvSpPr>
            <p:cNvPr name="TextBox 10" id="10"/>
            <p:cNvSpPr txBox="true"/>
            <p:nvPr/>
          </p:nvSpPr>
          <p:spPr>
            <a:xfrm>
              <a:off x="0" y="-38100"/>
              <a:ext cx="4274726" cy="226432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66716">
            <a:off x="-390158" y="-1603986"/>
            <a:ext cx="19097938" cy="19487692"/>
          </a:xfrm>
          <a:custGeom>
            <a:avLst/>
            <a:gdLst/>
            <a:ahLst/>
            <a:cxnLst/>
            <a:rect r="r" b="b" t="t" l="l"/>
            <a:pathLst>
              <a:path h="19487692" w="19097938">
                <a:moveTo>
                  <a:pt x="0" y="0"/>
                </a:moveTo>
                <a:lnTo>
                  <a:pt x="19097938" y="0"/>
                </a:lnTo>
                <a:lnTo>
                  <a:pt x="19097938" y="19487692"/>
                </a:lnTo>
                <a:lnTo>
                  <a:pt x="0" y="194876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4298358" y="1028700"/>
            <a:ext cx="2960942" cy="3517715"/>
            <a:chOff x="0" y="0"/>
            <a:chExt cx="3947923" cy="4690287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947923" cy="4690287"/>
            </a:xfrm>
            <a:custGeom>
              <a:avLst/>
              <a:gdLst/>
              <a:ahLst/>
              <a:cxnLst/>
              <a:rect r="r" b="b" t="t" l="l"/>
              <a:pathLst>
                <a:path h="4690287" w="3947923">
                  <a:moveTo>
                    <a:pt x="0" y="0"/>
                  </a:moveTo>
                  <a:lnTo>
                    <a:pt x="3947923" y="0"/>
                  </a:lnTo>
                  <a:lnTo>
                    <a:pt x="3947923" y="4690287"/>
                  </a:lnTo>
                  <a:lnTo>
                    <a:pt x="0" y="46902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80000"/>
              </a:blip>
              <a:stretch>
                <a:fillRect l="-85246" t="0" r="0" b="-159877"/>
              </a:stretch>
            </a:blipFill>
          </p:spPr>
        </p:sp>
        <p:sp>
          <p:nvSpPr>
            <p:cNvPr name="TextBox 5" id="5"/>
            <p:cNvSpPr txBox="true"/>
            <p:nvPr/>
          </p:nvSpPr>
          <p:spPr>
            <a:xfrm rot="0">
              <a:off x="977441" y="1004521"/>
              <a:ext cx="1993041" cy="106911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789"/>
                </a:lnSpc>
              </a:pPr>
              <a:r>
                <a:rPr lang="en-US" sz="3508">
                  <a:solidFill>
                    <a:srgbClr val="3F0833">
                      <a:alpha val="62745"/>
                    </a:srgbClr>
                  </a:solidFill>
                  <a:latin typeface="League Spartan"/>
                </a:rPr>
                <a:t>XV</a:t>
              </a:r>
            </a:p>
            <a:p>
              <a:pPr algn="ctr">
                <a:lnSpc>
                  <a:spcPts val="2480"/>
                </a:lnSpc>
              </a:pPr>
              <a:r>
                <a:rPr lang="en-US" sz="2296">
                  <a:solidFill>
                    <a:srgbClr val="3F0833">
                      <a:alpha val="62745"/>
                    </a:srgbClr>
                  </a:solidFill>
                  <a:latin typeface="League Spartan"/>
                </a:rPr>
                <a:t>MOSTRA</a:t>
              </a: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6512475" y="1486790"/>
            <a:ext cx="5263050" cy="9273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582"/>
              </a:lnSpc>
            </a:pPr>
            <a:r>
              <a:rPr lang="en-US" sz="5415">
                <a:solidFill>
                  <a:srgbClr val="3F0833"/>
                </a:solidFill>
                <a:latin typeface="League Spartan"/>
              </a:rPr>
              <a:t>OBJETIVO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028700" y="4604021"/>
            <a:ext cx="16230600" cy="8686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719"/>
              </a:lnSpc>
              <a:spcBef>
                <a:spcPct val="0"/>
              </a:spcBef>
            </a:pPr>
            <a:r>
              <a:rPr lang="en-US" sz="4800">
                <a:solidFill>
                  <a:srgbClr val="3F0833"/>
                </a:solidFill>
                <a:latin typeface="Poppins Bold"/>
              </a:rPr>
              <a:t>Objetivo do seu resumo.</a:t>
            </a:r>
          </a:p>
        </p:txBody>
      </p:sp>
      <p:grpSp>
        <p:nvGrpSpPr>
          <p:cNvPr name="Group 8" id="8"/>
          <p:cNvGrpSpPr/>
          <p:nvPr/>
        </p:nvGrpSpPr>
        <p:grpSpPr>
          <a:xfrm rot="0">
            <a:off x="1028700" y="1028700"/>
            <a:ext cx="16230600" cy="8452687"/>
            <a:chOff x="0" y="0"/>
            <a:chExt cx="4274726" cy="2226222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4274726" cy="2226222"/>
            </a:xfrm>
            <a:custGeom>
              <a:avLst/>
              <a:gdLst/>
              <a:ahLst/>
              <a:cxnLst/>
              <a:rect r="r" b="b" t="t" l="l"/>
              <a:pathLst>
                <a:path h="2226222" w="4274726">
                  <a:moveTo>
                    <a:pt x="0" y="0"/>
                  </a:moveTo>
                  <a:lnTo>
                    <a:pt x="4274726" y="0"/>
                  </a:lnTo>
                  <a:lnTo>
                    <a:pt x="4274726" y="2226222"/>
                  </a:lnTo>
                  <a:lnTo>
                    <a:pt x="0" y="222622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3F0833"/>
              </a:solidFill>
              <a:prstDash val="solid"/>
              <a:miter/>
            </a:ln>
          </p:spPr>
        </p:sp>
        <p:sp>
          <p:nvSpPr>
            <p:cNvPr name="TextBox 10" id="10"/>
            <p:cNvSpPr txBox="true"/>
            <p:nvPr/>
          </p:nvSpPr>
          <p:spPr>
            <a:xfrm>
              <a:off x="0" y="-38100"/>
              <a:ext cx="4274726" cy="226432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66716">
            <a:off x="-390158" y="-1603986"/>
            <a:ext cx="19097938" cy="19487692"/>
          </a:xfrm>
          <a:custGeom>
            <a:avLst/>
            <a:gdLst/>
            <a:ahLst/>
            <a:cxnLst/>
            <a:rect r="r" b="b" t="t" l="l"/>
            <a:pathLst>
              <a:path h="19487692" w="19097938">
                <a:moveTo>
                  <a:pt x="0" y="0"/>
                </a:moveTo>
                <a:lnTo>
                  <a:pt x="19097938" y="0"/>
                </a:lnTo>
                <a:lnTo>
                  <a:pt x="19097938" y="19487692"/>
                </a:lnTo>
                <a:lnTo>
                  <a:pt x="0" y="194876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4298358" y="1028700"/>
            <a:ext cx="2960942" cy="3517715"/>
            <a:chOff x="0" y="0"/>
            <a:chExt cx="3947923" cy="4690287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947923" cy="4690287"/>
            </a:xfrm>
            <a:custGeom>
              <a:avLst/>
              <a:gdLst/>
              <a:ahLst/>
              <a:cxnLst/>
              <a:rect r="r" b="b" t="t" l="l"/>
              <a:pathLst>
                <a:path h="4690287" w="3947923">
                  <a:moveTo>
                    <a:pt x="0" y="0"/>
                  </a:moveTo>
                  <a:lnTo>
                    <a:pt x="3947923" y="0"/>
                  </a:lnTo>
                  <a:lnTo>
                    <a:pt x="3947923" y="4690287"/>
                  </a:lnTo>
                  <a:lnTo>
                    <a:pt x="0" y="46902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80000"/>
              </a:blip>
              <a:stretch>
                <a:fillRect l="-85246" t="0" r="0" b="-159877"/>
              </a:stretch>
            </a:blipFill>
          </p:spPr>
        </p:sp>
        <p:sp>
          <p:nvSpPr>
            <p:cNvPr name="TextBox 5" id="5"/>
            <p:cNvSpPr txBox="true"/>
            <p:nvPr/>
          </p:nvSpPr>
          <p:spPr>
            <a:xfrm rot="0">
              <a:off x="977441" y="1004521"/>
              <a:ext cx="1993041" cy="106911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789"/>
                </a:lnSpc>
              </a:pPr>
              <a:r>
                <a:rPr lang="en-US" sz="3508">
                  <a:solidFill>
                    <a:srgbClr val="3F0833">
                      <a:alpha val="62745"/>
                    </a:srgbClr>
                  </a:solidFill>
                  <a:latin typeface="League Spartan"/>
                </a:rPr>
                <a:t>XV</a:t>
              </a:r>
            </a:p>
            <a:p>
              <a:pPr algn="ctr">
                <a:lnSpc>
                  <a:spcPts val="2480"/>
                </a:lnSpc>
              </a:pPr>
              <a:r>
                <a:rPr lang="en-US" sz="2296">
                  <a:solidFill>
                    <a:srgbClr val="3F0833">
                      <a:alpha val="62745"/>
                    </a:srgbClr>
                  </a:solidFill>
                  <a:latin typeface="League Spartan"/>
                </a:rPr>
                <a:t>MOSTRA</a:t>
              </a: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6257124" y="1486790"/>
            <a:ext cx="5773752" cy="9273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582"/>
              </a:lnSpc>
            </a:pPr>
            <a:r>
              <a:rPr lang="en-US" sz="5415">
                <a:solidFill>
                  <a:srgbClr val="3F0833"/>
                </a:solidFill>
                <a:latin typeface="League Spartan"/>
              </a:rPr>
              <a:t>METODOLOGIA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028700" y="4025639"/>
            <a:ext cx="14294602" cy="27130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823363" indent="-411681" lvl="1">
              <a:lnSpc>
                <a:spcPts val="5339"/>
              </a:lnSpc>
              <a:buFont typeface="Arial"/>
              <a:buChar char="•"/>
            </a:pPr>
            <a:r>
              <a:rPr lang="en-US" sz="3813">
                <a:solidFill>
                  <a:srgbClr val="3F0833"/>
                </a:solidFill>
                <a:latin typeface="Poppins"/>
              </a:rPr>
              <a:t>Os títulos das seções são apenas guias;</a:t>
            </a:r>
          </a:p>
          <a:p>
            <a:pPr algn="just" marL="823363" indent="-411681" lvl="1">
              <a:lnSpc>
                <a:spcPts val="5339"/>
              </a:lnSpc>
              <a:buFont typeface="Arial"/>
              <a:buChar char="•"/>
            </a:pPr>
            <a:r>
              <a:rPr lang="en-US" sz="3813">
                <a:solidFill>
                  <a:srgbClr val="3F0833"/>
                </a:solidFill>
                <a:latin typeface="Poppins"/>
              </a:rPr>
              <a:t>Sinta-se livre para utilizar os modelos de slides como quiser e mover os elementos presentes.</a:t>
            </a:r>
          </a:p>
          <a:p>
            <a:pPr algn="just">
              <a:lnSpc>
                <a:spcPts val="5339"/>
              </a:lnSpc>
            </a:pPr>
          </a:p>
        </p:txBody>
      </p:sp>
      <p:grpSp>
        <p:nvGrpSpPr>
          <p:cNvPr name="Group 8" id="8"/>
          <p:cNvGrpSpPr/>
          <p:nvPr/>
        </p:nvGrpSpPr>
        <p:grpSpPr>
          <a:xfrm rot="0">
            <a:off x="1028700" y="1028700"/>
            <a:ext cx="16230600" cy="8452687"/>
            <a:chOff x="0" y="0"/>
            <a:chExt cx="4274726" cy="2226222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4274726" cy="2226222"/>
            </a:xfrm>
            <a:custGeom>
              <a:avLst/>
              <a:gdLst/>
              <a:ahLst/>
              <a:cxnLst/>
              <a:rect r="r" b="b" t="t" l="l"/>
              <a:pathLst>
                <a:path h="2226222" w="4274726">
                  <a:moveTo>
                    <a:pt x="0" y="0"/>
                  </a:moveTo>
                  <a:lnTo>
                    <a:pt x="4274726" y="0"/>
                  </a:lnTo>
                  <a:lnTo>
                    <a:pt x="4274726" y="2226222"/>
                  </a:lnTo>
                  <a:lnTo>
                    <a:pt x="0" y="222622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3F0833"/>
              </a:solidFill>
              <a:prstDash val="solid"/>
              <a:miter/>
            </a:ln>
          </p:spPr>
        </p:sp>
        <p:sp>
          <p:nvSpPr>
            <p:cNvPr name="TextBox 10" id="10"/>
            <p:cNvSpPr txBox="true"/>
            <p:nvPr/>
          </p:nvSpPr>
          <p:spPr>
            <a:xfrm>
              <a:off x="0" y="-38100"/>
              <a:ext cx="4274726" cy="226432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66716">
            <a:off x="-390158" y="-1603986"/>
            <a:ext cx="19097938" cy="19487692"/>
          </a:xfrm>
          <a:custGeom>
            <a:avLst/>
            <a:gdLst/>
            <a:ahLst/>
            <a:cxnLst/>
            <a:rect r="r" b="b" t="t" l="l"/>
            <a:pathLst>
              <a:path h="19487692" w="19097938">
                <a:moveTo>
                  <a:pt x="0" y="0"/>
                </a:moveTo>
                <a:lnTo>
                  <a:pt x="19097938" y="0"/>
                </a:lnTo>
                <a:lnTo>
                  <a:pt x="19097938" y="19487692"/>
                </a:lnTo>
                <a:lnTo>
                  <a:pt x="0" y="194876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4298358" y="1028700"/>
            <a:ext cx="2960942" cy="3517715"/>
            <a:chOff x="0" y="0"/>
            <a:chExt cx="3947923" cy="4690287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947923" cy="4690287"/>
            </a:xfrm>
            <a:custGeom>
              <a:avLst/>
              <a:gdLst/>
              <a:ahLst/>
              <a:cxnLst/>
              <a:rect r="r" b="b" t="t" l="l"/>
              <a:pathLst>
                <a:path h="4690287" w="3947923">
                  <a:moveTo>
                    <a:pt x="0" y="0"/>
                  </a:moveTo>
                  <a:lnTo>
                    <a:pt x="3947923" y="0"/>
                  </a:lnTo>
                  <a:lnTo>
                    <a:pt x="3947923" y="4690287"/>
                  </a:lnTo>
                  <a:lnTo>
                    <a:pt x="0" y="46902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80000"/>
              </a:blip>
              <a:stretch>
                <a:fillRect l="-85246" t="0" r="0" b="-159877"/>
              </a:stretch>
            </a:blipFill>
          </p:spPr>
        </p:sp>
        <p:sp>
          <p:nvSpPr>
            <p:cNvPr name="TextBox 5" id="5"/>
            <p:cNvSpPr txBox="true"/>
            <p:nvPr/>
          </p:nvSpPr>
          <p:spPr>
            <a:xfrm rot="0">
              <a:off x="977441" y="1004521"/>
              <a:ext cx="1993041" cy="106911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789"/>
                </a:lnSpc>
              </a:pPr>
              <a:r>
                <a:rPr lang="en-US" sz="3508">
                  <a:solidFill>
                    <a:srgbClr val="3F0833">
                      <a:alpha val="62745"/>
                    </a:srgbClr>
                  </a:solidFill>
                  <a:latin typeface="League Spartan"/>
                </a:rPr>
                <a:t>XV</a:t>
              </a:r>
            </a:p>
            <a:p>
              <a:pPr algn="ctr">
                <a:lnSpc>
                  <a:spcPts val="2480"/>
                </a:lnSpc>
              </a:pPr>
              <a:r>
                <a:rPr lang="en-US" sz="2296">
                  <a:solidFill>
                    <a:srgbClr val="3F0833">
                      <a:alpha val="62745"/>
                    </a:srgbClr>
                  </a:solidFill>
                  <a:latin typeface="League Spartan"/>
                </a:rPr>
                <a:t>MOSTRA</a:t>
              </a: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1028700" y="1028700"/>
            <a:ext cx="16230600" cy="8452687"/>
            <a:chOff x="0" y="0"/>
            <a:chExt cx="4274726" cy="2226222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4274726" cy="2226222"/>
            </a:xfrm>
            <a:custGeom>
              <a:avLst/>
              <a:gdLst/>
              <a:ahLst/>
              <a:cxnLst/>
              <a:rect r="r" b="b" t="t" l="l"/>
              <a:pathLst>
                <a:path h="2226222" w="4274726">
                  <a:moveTo>
                    <a:pt x="0" y="0"/>
                  </a:moveTo>
                  <a:lnTo>
                    <a:pt x="4274726" y="0"/>
                  </a:lnTo>
                  <a:lnTo>
                    <a:pt x="4274726" y="2226222"/>
                  </a:lnTo>
                  <a:lnTo>
                    <a:pt x="0" y="222622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3F0833"/>
              </a:solidFill>
              <a:prstDash val="solid"/>
              <a:miter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0" y="-38100"/>
              <a:ext cx="4274726" cy="226432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1456655" y="2787558"/>
            <a:ext cx="5246370" cy="7106785"/>
            <a:chOff x="0" y="0"/>
            <a:chExt cx="812800" cy="1101027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812800" cy="1101027"/>
            </a:xfrm>
            <a:custGeom>
              <a:avLst/>
              <a:gdLst/>
              <a:ahLst/>
              <a:cxnLst/>
              <a:rect r="r" b="b" t="t" l="l"/>
              <a:pathLst>
                <a:path h="1101027" w="812800">
                  <a:moveTo>
                    <a:pt x="33940" y="0"/>
                  </a:moveTo>
                  <a:lnTo>
                    <a:pt x="778860" y="0"/>
                  </a:lnTo>
                  <a:cubicBezTo>
                    <a:pt x="797604" y="0"/>
                    <a:pt x="812800" y="15196"/>
                    <a:pt x="812800" y="33940"/>
                  </a:cubicBezTo>
                  <a:lnTo>
                    <a:pt x="812800" y="1067087"/>
                  </a:lnTo>
                  <a:cubicBezTo>
                    <a:pt x="812800" y="1085831"/>
                    <a:pt x="797604" y="1101027"/>
                    <a:pt x="778860" y="1101027"/>
                  </a:cubicBezTo>
                  <a:lnTo>
                    <a:pt x="33940" y="1101027"/>
                  </a:lnTo>
                  <a:cubicBezTo>
                    <a:pt x="15196" y="1101027"/>
                    <a:pt x="0" y="1085831"/>
                    <a:pt x="0" y="1067087"/>
                  </a:cubicBezTo>
                  <a:lnTo>
                    <a:pt x="0" y="33940"/>
                  </a:lnTo>
                  <a:cubicBezTo>
                    <a:pt x="0" y="15196"/>
                    <a:pt x="15196" y="0"/>
                    <a:pt x="3394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</p:sp>
      </p:grpSp>
      <p:sp>
        <p:nvSpPr>
          <p:cNvPr name="TextBox 11" id="11"/>
          <p:cNvSpPr txBox="true"/>
          <p:nvPr/>
        </p:nvSpPr>
        <p:spPr>
          <a:xfrm rot="0">
            <a:off x="6257124" y="1486790"/>
            <a:ext cx="5773752" cy="9273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582"/>
              </a:lnSpc>
            </a:pPr>
            <a:r>
              <a:rPr lang="en-US" sz="5415">
                <a:solidFill>
                  <a:srgbClr val="3F0833"/>
                </a:solidFill>
                <a:latin typeface="League Spartan"/>
              </a:rPr>
              <a:t>METODOLOGIA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7230083" y="4025639"/>
            <a:ext cx="8093219" cy="40655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823363" indent="-411681" lvl="1">
              <a:lnSpc>
                <a:spcPts val="5339"/>
              </a:lnSpc>
              <a:buFont typeface="Arial"/>
              <a:buChar char="•"/>
            </a:pPr>
            <a:r>
              <a:rPr lang="en-US" sz="3813">
                <a:solidFill>
                  <a:srgbClr val="3F0833"/>
                </a:solidFill>
                <a:latin typeface="Poppins"/>
              </a:rPr>
              <a:t>Os títulos das seções são apenas guias;</a:t>
            </a:r>
          </a:p>
          <a:p>
            <a:pPr algn="just" marL="823363" indent="-411681" lvl="1">
              <a:lnSpc>
                <a:spcPts val="5339"/>
              </a:lnSpc>
              <a:buFont typeface="Arial"/>
              <a:buChar char="•"/>
            </a:pPr>
            <a:r>
              <a:rPr lang="en-US" sz="3813">
                <a:solidFill>
                  <a:srgbClr val="3F0833"/>
                </a:solidFill>
                <a:latin typeface="Poppins"/>
              </a:rPr>
              <a:t>Lembre-se: a apresentação tem limite máximo de 8 slides.</a:t>
            </a:r>
          </a:p>
          <a:p>
            <a:pPr algn="just">
              <a:lnSpc>
                <a:spcPts val="5339"/>
              </a:lnSpc>
            </a:pP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66716">
            <a:off x="-390158" y="-1603986"/>
            <a:ext cx="19097938" cy="19487692"/>
          </a:xfrm>
          <a:custGeom>
            <a:avLst/>
            <a:gdLst/>
            <a:ahLst/>
            <a:cxnLst/>
            <a:rect r="r" b="b" t="t" l="l"/>
            <a:pathLst>
              <a:path h="19487692" w="19097938">
                <a:moveTo>
                  <a:pt x="0" y="0"/>
                </a:moveTo>
                <a:lnTo>
                  <a:pt x="19097938" y="0"/>
                </a:lnTo>
                <a:lnTo>
                  <a:pt x="19097938" y="19487692"/>
                </a:lnTo>
                <a:lnTo>
                  <a:pt x="0" y="194876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4298358" y="1028700"/>
            <a:ext cx="2960942" cy="3517715"/>
            <a:chOff x="0" y="0"/>
            <a:chExt cx="3947923" cy="4690287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947923" cy="4690287"/>
            </a:xfrm>
            <a:custGeom>
              <a:avLst/>
              <a:gdLst/>
              <a:ahLst/>
              <a:cxnLst/>
              <a:rect r="r" b="b" t="t" l="l"/>
              <a:pathLst>
                <a:path h="4690287" w="3947923">
                  <a:moveTo>
                    <a:pt x="0" y="0"/>
                  </a:moveTo>
                  <a:lnTo>
                    <a:pt x="3947923" y="0"/>
                  </a:lnTo>
                  <a:lnTo>
                    <a:pt x="3947923" y="4690287"/>
                  </a:lnTo>
                  <a:lnTo>
                    <a:pt x="0" y="46902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80000"/>
              </a:blip>
              <a:stretch>
                <a:fillRect l="-85246" t="0" r="0" b="-159877"/>
              </a:stretch>
            </a:blipFill>
          </p:spPr>
        </p:sp>
        <p:sp>
          <p:nvSpPr>
            <p:cNvPr name="TextBox 5" id="5"/>
            <p:cNvSpPr txBox="true"/>
            <p:nvPr/>
          </p:nvSpPr>
          <p:spPr>
            <a:xfrm rot="0">
              <a:off x="977441" y="1004521"/>
              <a:ext cx="1993041" cy="106911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789"/>
                </a:lnSpc>
              </a:pPr>
              <a:r>
                <a:rPr lang="en-US" sz="3508">
                  <a:solidFill>
                    <a:srgbClr val="3F0833">
                      <a:alpha val="62745"/>
                    </a:srgbClr>
                  </a:solidFill>
                  <a:latin typeface="League Spartan"/>
                </a:rPr>
                <a:t>XV</a:t>
              </a:r>
            </a:p>
            <a:p>
              <a:pPr algn="ctr">
                <a:lnSpc>
                  <a:spcPts val="2480"/>
                </a:lnSpc>
              </a:pPr>
              <a:r>
                <a:rPr lang="en-US" sz="2296">
                  <a:solidFill>
                    <a:srgbClr val="3F0833">
                      <a:alpha val="62745"/>
                    </a:srgbClr>
                  </a:solidFill>
                  <a:latin typeface="League Spartan"/>
                </a:rPr>
                <a:t>MOSTRA</a:t>
              </a: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6257124" y="1486790"/>
            <a:ext cx="5773752" cy="9273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582"/>
              </a:lnSpc>
            </a:pPr>
            <a:r>
              <a:rPr lang="en-US" sz="5415">
                <a:solidFill>
                  <a:srgbClr val="3F0833"/>
                </a:solidFill>
                <a:latin typeface="League Spartan"/>
              </a:rPr>
              <a:t>RESULTADOS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028700" y="4025639"/>
            <a:ext cx="14294602" cy="27130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823363" indent="-411681" lvl="1">
              <a:lnSpc>
                <a:spcPts val="5339"/>
              </a:lnSpc>
              <a:buFont typeface="Arial"/>
              <a:buChar char="•"/>
            </a:pPr>
            <a:r>
              <a:rPr lang="en-US" sz="3813">
                <a:solidFill>
                  <a:srgbClr val="3F0833"/>
                </a:solidFill>
                <a:latin typeface="Poppins"/>
              </a:rPr>
              <a:t>Os títulos das seções são apenas guias;</a:t>
            </a:r>
          </a:p>
          <a:p>
            <a:pPr algn="just" marL="823363" indent="-411681" lvl="1">
              <a:lnSpc>
                <a:spcPts val="5339"/>
              </a:lnSpc>
              <a:buFont typeface="Arial"/>
              <a:buChar char="•"/>
            </a:pPr>
            <a:r>
              <a:rPr lang="en-US" sz="3813">
                <a:solidFill>
                  <a:srgbClr val="3F0833"/>
                </a:solidFill>
                <a:latin typeface="Poppins"/>
              </a:rPr>
              <a:t>Sinta-se livre para utilizar os modelos de slides como quiser e mover os elementos presentes.</a:t>
            </a:r>
          </a:p>
          <a:p>
            <a:pPr algn="just">
              <a:lnSpc>
                <a:spcPts val="5339"/>
              </a:lnSpc>
            </a:pPr>
          </a:p>
        </p:txBody>
      </p:sp>
      <p:grpSp>
        <p:nvGrpSpPr>
          <p:cNvPr name="Group 8" id="8"/>
          <p:cNvGrpSpPr/>
          <p:nvPr/>
        </p:nvGrpSpPr>
        <p:grpSpPr>
          <a:xfrm rot="0">
            <a:off x="1028700" y="1028700"/>
            <a:ext cx="16230600" cy="8452687"/>
            <a:chOff x="0" y="0"/>
            <a:chExt cx="4274726" cy="2226222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4274726" cy="2226222"/>
            </a:xfrm>
            <a:custGeom>
              <a:avLst/>
              <a:gdLst/>
              <a:ahLst/>
              <a:cxnLst/>
              <a:rect r="r" b="b" t="t" l="l"/>
              <a:pathLst>
                <a:path h="2226222" w="4274726">
                  <a:moveTo>
                    <a:pt x="0" y="0"/>
                  </a:moveTo>
                  <a:lnTo>
                    <a:pt x="4274726" y="0"/>
                  </a:lnTo>
                  <a:lnTo>
                    <a:pt x="4274726" y="2226222"/>
                  </a:lnTo>
                  <a:lnTo>
                    <a:pt x="0" y="222622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3F0833"/>
              </a:solidFill>
              <a:prstDash val="solid"/>
              <a:miter/>
            </a:ln>
          </p:spPr>
        </p:sp>
        <p:sp>
          <p:nvSpPr>
            <p:cNvPr name="TextBox 10" id="10"/>
            <p:cNvSpPr txBox="true"/>
            <p:nvPr/>
          </p:nvSpPr>
          <p:spPr>
            <a:xfrm>
              <a:off x="0" y="-38100"/>
              <a:ext cx="4274726" cy="226432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66716">
            <a:off x="-390158" y="-1603986"/>
            <a:ext cx="19097938" cy="19487692"/>
          </a:xfrm>
          <a:custGeom>
            <a:avLst/>
            <a:gdLst/>
            <a:ahLst/>
            <a:cxnLst/>
            <a:rect r="r" b="b" t="t" l="l"/>
            <a:pathLst>
              <a:path h="19487692" w="19097938">
                <a:moveTo>
                  <a:pt x="0" y="0"/>
                </a:moveTo>
                <a:lnTo>
                  <a:pt x="19097938" y="0"/>
                </a:lnTo>
                <a:lnTo>
                  <a:pt x="19097938" y="19487692"/>
                </a:lnTo>
                <a:lnTo>
                  <a:pt x="0" y="194876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4298358" y="1028700"/>
            <a:ext cx="2960942" cy="3517715"/>
            <a:chOff x="0" y="0"/>
            <a:chExt cx="3947923" cy="4690287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947923" cy="4690287"/>
            </a:xfrm>
            <a:custGeom>
              <a:avLst/>
              <a:gdLst/>
              <a:ahLst/>
              <a:cxnLst/>
              <a:rect r="r" b="b" t="t" l="l"/>
              <a:pathLst>
                <a:path h="4690287" w="3947923">
                  <a:moveTo>
                    <a:pt x="0" y="0"/>
                  </a:moveTo>
                  <a:lnTo>
                    <a:pt x="3947923" y="0"/>
                  </a:lnTo>
                  <a:lnTo>
                    <a:pt x="3947923" y="4690287"/>
                  </a:lnTo>
                  <a:lnTo>
                    <a:pt x="0" y="46902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80000"/>
              </a:blip>
              <a:stretch>
                <a:fillRect l="-85246" t="0" r="0" b="-159877"/>
              </a:stretch>
            </a:blipFill>
          </p:spPr>
        </p:sp>
        <p:sp>
          <p:nvSpPr>
            <p:cNvPr name="TextBox 5" id="5"/>
            <p:cNvSpPr txBox="true"/>
            <p:nvPr/>
          </p:nvSpPr>
          <p:spPr>
            <a:xfrm rot="0">
              <a:off x="977441" y="1004521"/>
              <a:ext cx="1993041" cy="106911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789"/>
                </a:lnSpc>
              </a:pPr>
              <a:r>
                <a:rPr lang="en-US" sz="3508">
                  <a:solidFill>
                    <a:srgbClr val="3F0833">
                      <a:alpha val="62745"/>
                    </a:srgbClr>
                  </a:solidFill>
                  <a:latin typeface="League Spartan"/>
                </a:rPr>
                <a:t>XV</a:t>
              </a:r>
            </a:p>
            <a:p>
              <a:pPr algn="ctr">
                <a:lnSpc>
                  <a:spcPts val="2480"/>
                </a:lnSpc>
              </a:pPr>
              <a:r>
                <a:rPr lang="en-US" sz="2296">
                  <a:solidFill>
                    <a:srgbClr val="3F0833">
                      <a:alpha val="62745"/>
                    </a:srgbClr>
                  </a:solidFill>
                  <a:latin typeface="League Spartan"/>
                </a:rPr>
                <a:t>MOSTRA</a:t>
              </a: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6257124" y="1486790"/>
            <a:ext cx="5773752" cy="9273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582"/>
              </a:lnSpc>
            </a:pPr>
            <a:r>
              <a:rPr lang="en-US" sz="5415">
                <a:solidFill>
                  <a:srgbClr val="3F0833"/>
                </a:solidFill>
                <a:latin typeface="League Spartan"/>
              </a:rPr>
              <a:t>RESULTADOS</a:t>
            </a:r>
          </a:p>
        </p:txBody>
      </p:sp>
      <p:grpSp>
        <p:nvGrpSpPr>
          <p:cNvPr name="Group 7" id="7"/>
          <p:cNvGrpSpPr/>
          <p:nvPr/>
        </p:nvGrpSpPr>
        <p:grpSpPr>
          <a:xfrm rot="0">
            <a:off x="1028700" y="1028700"/>
            <a:ext cx="16230600" cy="8452687"/>
            <a:chOff x="0" y="0"/>
            <a:chExt cx="4274726" cy="2226222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4274726" cy="2226222"/>
            </a:xfrm>
            <a:custGeom>
              <a:avLst/>
              <a:gdLst/>
              <a:ahLst/>
              <a:cxnLst/>
              <a:rect r="r" b="b" t="t" l="l"/>
              <a:pathLst>
                <a:path h="2226222" w="4274726">
                  <a:moveTo>
                    <a:pt x="0" y="0"/>
                  </a:moveTo>
                  <a:lnTo>
                    <a:pt x="4274726" y="0"/>
                  </a:lnTo>
                  <a:lnTo>
                    <a:pt x="4274726" y="2226222"/>
                  </a:lnTo>
                  <a:lnTo>
                    <a:pt x="0" y="222622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3F0833"/>
              </a:solidFill>
              <a:prstDash val="solid"/>
              <a:miter/>
            </a:ln>
          </p:spPr>
        </p:sp>
        <p:sp>
          <p:nvSpPr>
            <p:cNvPr name="TextBox 9" id="9"/>
            <p:cNvSpPr txBox="true"/>
            <p:nvPr/>
          </p:nvSpPr>
          <p:spPr>
            <a:xfrm>
              <a:off x="0" y="-38100"/>
              <a:ext cx="4274726" cy="226432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0" id="10"/>
          <p:cNvSpPr txBox="true"/>
          <p:nvPr/>
        </p:nvSpPr>
        <p:spPr>
          <a:xfrm rot="0">
            <a:off x="7570358" y="4025639"/>
            <a:ext cx="7752944" cy="47418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823363" indent="-411681" lvl="1">
              <a:lnSpc>
                <a:spcPts val="5339"/>
              </a:lnSpc>
              <a:buFont typeface="Arial"/>
              <a:buChar char="•"/>
            </a:pPr>
            <a:r>
              <a:rPr lang="en-US" sz="3813">
                <a:solidFill>
                  <a:srgbClr val="3F0833"/>
                </a:solidFill>
                <a:latin typeface="Poppins"/>
              </a:rPr>
              <a:t>Os títulos das seções são apenas guias;</a:t>
            </a:r>
          </a:p>
          <a:p>
            <a:pPr algn="just" marL="823363" indent="-411681" lvl="1">
              <a:lnSpc>
                <a:spcPts val="5339"/>
              </a:lnSpc>
              <a:buFont typeface="Arial"/>
              <a:buChar char="•"/>
            </a:pPr>
            <a:r>
              <a:rPr lang="en-US" sz="3813">
                <a:solidFill>
                  <a:srgbClr val="3F0833"/>
                </a:solidFill>
                <a:latin typeface="Poppins"/>
              </a:rPr>
              <a:t>Sinta-se livre para utilizar os modelos de slides como quiser e mover os elementos presentes.</a:t>
            </a:r>
          </a:p>
          <a:p>
            <a:pPr algn="just">
              <a:lnSpc>
                <a:spcPts val="5339"/>
              </a:lnSpc>
            </a:pPr>
          </a:p>
        </p:txBody>
      </p:sp>
      <p:grpSp>
        <p:nvGrpSpPr>
          <p:cNvPr name="Group 11" id="11"/>
          <p:cNvGrpSpPr/>
          <p:nvPr/>
        </p:nvGrpSpPr>
        <p:grpSpPr>
          <a:xfrm rot="0">
            <a:off x="1456655" y="2787558"/>
            <a:ext cx="5246370" cy="7106785"/>
            <a:chOff x="0" y="0"/>
            <a:chExt cx="812800" cy="1101027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812800" cy="1101027"/>
            </a:xfrm>
            <a:custGeom>
              <a:avLst/>
              <a:gdLst/>
              <a:ahLst/>
              <a:cxnLst/>
              <a:rect r="r" b="b" t="t" l="l"/>
              <a:pathLst>
                <a:path h="1101027" w="812800">
                  <a:moveTo>
                    <a:pt x="33940" y="0"/>
                  </a:moveTo>
                  <a:lnTo>
                    <a:pt x="778860" y="0"/>
                  </a:lnTo>
                  <a:cubicBezTo>
                    <a:pt x="797604" y="0"/>
                    <a:pt x="812800" y="15196"/>
                    <a:pt x="812800" y="33940"/>
                  </a:cubicBezTo>
                  <a:lnTo>
                    <a:pt x="812800" y="1067087"/>
                  </a:lnTo>
                  <a:cubicBezTo>
                    <a:pt x="812800" y="1085831"/>
                    <a:pt x="797604" y="1101027"/>
                    <a:pt x="778860" y="1101027"/>
                  </a:cubicBezTo>
                  <a:lnTo>
                    <a:pt x="33940" y="1101027"/>
                  </a:lnTo>
                  <a:cubicBezTo>
                    <a:pt x="15196" y="1101027"/>
                    <a:pt x="0" y="1085831"/>
                    <a:pt x="0" y="1067087"/>
                  </a:cubicBezTo>
                  <a:lnTo>
                    <a:pt x="0" y="33940"/>
                  </a:lnTo>
                  <a:cubicBezTo>
                    <a:pt x="0" y="15196"/>
                    <a:pt x="15196" y="0"/>
                    <a:pt x="3394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</p:sp>
      </p:grp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66716">
            <a:off x="-390158" y="-1603986"/>
            <a:ext cx="19097938" cy="19487692"/>
          </a:xfrm>
          <a:custGeom>
            <a:avLst/>
            <a:gdLst/>
            <a:ahLst/>
            <a:cxnLst/>
            <a:rect r="r" b="b" t="t" l="l"/>
            <a:pathLst>
              <a:path h="19487692" w="19097938">
                <a:moveTo>
                  <a:pt x="0" y="0"/>
                </a:moveTo>
                <a:lnTo>
                  <a:pt x="19097938" y="0"/>
                </a:lnTo>
                <a:lnTo>
                  <a:pt x="19097938" y="19487692"/>
                </a:lnTo>
                <a:lnTo>
                  <a:pt x="0" y="194876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4298358" y="1028700"/>
            <a:ext cx="2960942" cy="3517715"/>
            <a:chOff x="0" y="0"/>
            <a:chExt cx="3947923" cy="4690287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947923" cy="4690287"/>
            </a:xfrm>
            <a:custGeom>
              <a:avLst/>
              <a:gdLst/>
              <a:ahLst/>
              <a:cxnLst/>
              <a:rect r="r" b="b" t="t" l="l"/>
              <a:pathLst>
                <a:path h="4690287" w="3947923">
                  <a:moveTo>
                    <a:pt x="0" y="0"/>
                  </a:moveTo>
                  <a:lnTo>
                    <a:pt x="3947923" y="0"/>
                  </a:lnTo>
                  <a:lnTo>
                    <a:pt x="3947923" y="4690287"/>
                  </a:lnTo>
                  <a:lnTo>
                    <a:pt x="0" y="46902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80000"/>
              </a:blip>
              <a:stretch>
                <a:fillRect l="-85246" t="0" r="0" b="-159877"/>
              </a:stretch>
            </a:blipFill>
          </p:spPr>
        </p:sp>
        <p:sp>
          <p:nvSpPr>
            <p:cNvPr name="TextBox 5" id="5"/>
            <p:cNvSpPr txBox="true"/>
            <p:nvPr/>
          </p:nvSpPr>
          <p:spPr>
            <a:xfrm rot="0">
              <a:off x="977441" y="1004521"/>
              <a:ext cx="1993041" cy="106911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789"/>
                </a:lnSpc>
              </a:pPr>
              <a:r>
                <a:rPr lang="en-US" sz="3508">
                  <a:solidFill>
                    <a:srgbClr val="3F0833">
                      <a:alpha val="62745"/>
                    </a:srgbClr>
                  </a:solidFill>
                  <a:latin typeface="League Spartan"/>
                </a:rPr>
                <a:t>XV</a:t>
              </a:r>
            </a:p>
            <a:p>
              <a:pPr algn="ctr">
                <a:lnSpc>
                  <a:spcPts val="2480"/>
                </a:lnSpc>
              </a:pPr>
              <a:r>
                <a:rPr lang="en-US" sz="2296">
                  <a:solidFill>
                    <a:srgbClr val="3F0833">
                      <a:alpha val="62745"/>
                    </a:srgbClr>
                  </a:solidFill>
                  <a:latin typeface="League Spartan"/>
                </a:rPr>
                <a:t>MOSTRA</a:t>
              </a: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6257124" y="1486790"/>
            <a:ext cx="5773752" cy="9273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582"/>
              </a:lnSpc>
            </a:pPr>
            <a:r>
              <a:rPr lang="en-US" sz="5415">
                <a:solidFill>
                  <a:srgbClr val="3F0833"/>
                </a:solidFill>
                <a:latin typeface="League Spartan"/>
              </a:rPr>
              <a:t>REFERÊNCIAS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028700" y="4025639"/>
            <a:ext cx="14294602" cy="27130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823363" indent="-411681" lvl="1">
              <a:lnSpc>
                <a:spcPts val="5339"/>
              </a:lnSpc>
              <a:buFont typeface="Arial"/>
              <a:buChar char="•"/>
            </a:pPr>
            <a:r>
              <a:rPr lang="en-US" sz="3813">
                <a:solidFill>
                  <a:srgbClr val="3F0833"/>
                </a:solidFill>
                <a:latin typeface="Poppins"/>
              </a:rPr>
              <a:t>Referências em ABNT;</a:t>
            </a:r>
          </a:p>
          <a:p>
            <a:pPr algn="just" marL="823363" indent="-411681" lvl="1">
              <a:lnSpc>
                <a:spcPts val="5339"/>
              </a:lnSpc>
              <a:buFont typeface="Arial"/>
              <a:buChar char="•"/>
            </a:pPr>
            <a:r>
              <a:rPr lang="en-US" sz="3813">
                <a:solidFill>
                  <a:srgbClr val="3F0833"/>
                </a:solidFill>
                <a:latin typeface="Poppins"/>
              </a:rPr>
              <a:t>Sinta-se livre para utilizar os modelos de slides como quiser.</a:t>
            </a:r>
          </a:p>
          <a:p>
            <a:pPr algn="just">
              <a:lnSpc>
                <a:spcPts val="5339"/>
              </a:lnSpc>
            </a:pPr>
          </a:p>
        </p:txBody>
      </p:sp>
      <p:grpSp>
        <p:nvGrpSpPr>
          <p:cNvPr name="Group 8" id="8"/>
          <p:cNvGrpSpPr/>
          <p:nvPr/>
        </p:nvGrpSpPr>
        <p:grpSpPr>
          <a:xfrm rot="0">
            <a:off x="1028700" y="1028700"/>
            <a:ext cx="16230600" cy="8452687"/>
            <a:chOff x="0" y="0"/>
            <a:chExt cx="4274726" cy="2226222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4274726" cy="2226222"/>
            </a:xfrm>
            <a:custGeom>
              <a:avLst/>
              <a:gdLst/>
              <a:ahLst/>
              <a:cxnLst/>
              <a:rect r="r" b="b" t="t" l="l"/>
              <a:pathLst>
                <a:path h="2226222" w="4274726">
                  <a:moveTo>
                    <a:pt x="0" y="0"/>
                  </a:moveTo>
                  <a:lnTo>
                    <a:pt x="4274726" y="0"/>
                  </a:lnTo>
                  <a:lnTo>
                    <a:pt x="4274726" y="2226222"/>
                  </a:lnTo>
                  <a:lnTo>
                    <a:pt x="0" y="222622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3F0833"/>
              </a:solidFill>
              <a:prstDash val="solid"/>
              <a:miter/>
            </a:ln>
          </p:spPr>
        </p:sp>
        <p:sp>
          <p:nvSpPr>
            <p:cNvPr name="TextBox 10" id="10"/>
            <p:cNvSpPr txBox="true"/>
            <p:nvPr/>
          </p:nvSpPr>
          <p:spPr>
            <a:xfrm>
              <a:off x="0" y="-38100"/>
              <a:ext cx="4274726" cy="226432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DAF_-W-CuoQ</dc:identifier>
  <dcterms:modified xsi:type="dcterms:W3CDTF">2011-08-01T06:04:30Z</dcterms:modified>
  <cp:revision>1</cp:revision>
  <dc:title>SLIDE XV MOSTRA</dc:title>
</cp:coreProperties>
</file>