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Poppins Bold" charset="0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Poppins Italics" charset="0"/>
      <p:regular r:id="rId15"/>
    </p:embeddedFont>
    <p:embeddedFont>
      <p:font typeface="Poppins" charset="0"/>
      <p:regular r:id="rId16"/>
    </p:embeddedFont>
    <p:embeddedFont>
      <p:font typeface="League Spartan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-1014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B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6114453"/>
            <a:ext cx="16230600" cy="117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9"/>
              </a:lnSpc>
            </a:pPr>
            <a:r>
              <a:rPr lang="en-US" sz="9399" spc="929" dirty="0" smtClean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TÍTULO</a:t>
            </a:r>
            <a:endParaRPr lang="en-US" sz="9399" spc="929" dirty="0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7088483"/>
            <a:ext cx="16230600" cy="2132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Autor</a:t>
            </a:r>
          </a:p>
          <a:p>
            <a:pPr algn="l">
              <a:lnSpc>
                <a:spcPts val="5320"/>
              </a:lnSpc>
            </a:pPr>
            <a:r>
              <a:rPr lang="en-U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Coautor; Coautor; Coautor; Coautor</a:t>
            </a:r>
          </a:p>
          <a:p>
            <a:pPr algn="l">
              <a:lnSpc>
                <a:spcPts val="5320"/>
              </a:lnSpc>
            </a:pPr>
            <a:r>
              <a:rPr lang="en-U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Orientador</a:t>
            </a:r>
          </a:p>
        </p:txBody>
      </p:sp>
      <p:sp>
        <p:nvSpPr>
          <p:cNvPr id="64" name="Freeform 64"/>
          <p:cNvSpPr/>
          <p:nvPr/>
        </p:nvSpPr>
        <p:spPr>
          <a:xfrm rot="-10800000">
            <a:off x="0" y="0"/>
            <a:ext cx="3958106" cy="4059595"/>
          </a:xfrm>
          <a:custGeom>
            <a:avLst/>
            <a:gdLst/>
            <a:ahLst/>
            <a:cxnLst/>
            <a:rect l="l" t="t" r="r" b="b"/>
            <a:pathLst>
              <a:path w="3958106" h="4059595">
                <a:moveTo>
                  <a:pt x="0" y="0"/>
                </a:moveTo>
                <a:lnTo>
                  <a:pt x="3958106" y="0"/>
                </a:lnTo>
                <a:lnTo>
                  <a:pt x="3958106" y="4059595"/>
                </a:lnTo>
                <a:lnTo>
                  <a:pt x="0" y="4059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 rot="-10800000" flipH="1">
            <a:off x="14325677" y="0"/>
            <a:ext cx="3958106" cy="4059595"/>
          </a:xfrm>
          <a:custGeom>
            <a:avLst/>
            <a:gdLst/>
            <a:ahLst/>
            <a:cxnLst/>
            <a:rect l="l" t="t" r="r" b="b"/>
            <a:pathLst>
              <a:path w="3958106" h="4059595">
                <a:moveTo>
                  <a:pt x="3958106" y="0"/>
                </a:moveTo>
                <a:lnTo>
                  <a:pt x="0" y="0"/>
                </a:lnTo>
                <a:lnTo>
                  <a:pt x="0" y="4059595"/>
                </a:lnTo>
                <a:lnTo>
                  <a:pt x="3958106" y="4059595"/>
                </a:lnTo>
                <a:lnTo>
                  <a:pt x="395810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66" name="Imagem 6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8" b="28300"/>
          <a:stretch/>
        </p:blipFill>
        <p:spPr>
          <a:xfrm>
            <a:off x="4480829" y="792683"/>
            <a:ext cx="9326342" cy="351806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828800" y="4523921"/>
            <a:ext cx="16230600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9"/>
              </a:lnSpc>
            </a:pPr>
            <a:endParaRPr lang="en-US" sz="9399" spc="929" dirty="0" smtClean="0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l">
              <a:lnSpc>
                <a:spcPts val="8459"/>
              </a:lnSpc>
            </a:pPr>
            <a:r>
              <a:rPr lang="en-US" sz="9399" spc="929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´</a:t>
            </a:r>
            <a:endParaRPr lang="en-US" sz="9399" spc="929" dirty="0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07208" y="3725037"/>
            <a:ext cx="14712107" cy="2046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2579" lvl="1" indent="-411289" algn="l">
              <a:lnSpc>
                <a:spcPts val="5333"/>
              </a:lnSpc>
              <a:buFont typeface="Arial"/>
              <a:buChar char="•"/>
            </a:pPr>
            <a:r>
              <a:rPr lang="en-US" sz="3809" dirty="0" err="1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Insira</a:t>
            </a:r>
            <a:r>
              <a:rPr lang="en-US" sz="3809" dirty="0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809" dirty="0" err="1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aqui</a:t>
            </a:r>
            <a:r>
              <a:rPr lang="en-US" sz="3809" dirty="0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 o </a:t>
            </a:r>
            <a:r>
              <a:rPr lang="en-US" sz="3809" dirty="0" err="1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seu</a:t>
            </a:r>
            <a:r>
              <a:rPr lang="en-US" sz="3809" dirty="0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809" dirty="0" err="1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endParaRPr lang="en-US" sz="3809" dirty="0">
              <a:solidFill>
                <a:srgbClr val="191B3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822579" lvl="1" indent="-411289" algn="l">
              <a:lnSpc>
                <a:spcPts val="5333"/>
              </a:lnSpc>
              <a:buFont typeface="Arial"/>
              <a:buChar char="•"/>
            </a:pPr>
            <a:r>
              <a:rPr lang="en-US" sz="3809" dirty="0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en-US" sz="3809" dirty="0" err="1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apresentação</a:t>
            </a:r>
            <a:r>
              <a:rPr lang="en-US" sz="3809" dirty="0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809" dirty="0" err="1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fica</a:t>
            </a:r>
            <a:r>
              <a:rPr lang="en-US" sz="3809" dirty="0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809" dirty="0" err="1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mais</a:t>
            </a:r>
            <a:r>
              <a:rPr lang="en-US" sz="3809" dirty="0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809" dirty="0" err="1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fluída</a:t>
            </a:r>
            <a:r>
              <a:rPr lang="en-US" sz="3809" dirty="0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809" dirty="0" err="1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en-US" sz="3809" dirty="0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809" dirty="0" err="1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tópicos</a:t>
            </a:r>
            <a:endParaRPr lang="en-US" sz="3809" dirty="0">
              <a:solidFill>
                <a:srgbClr val="191B3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822579" lvl="1" indent="-411289" algn="l">
              <a:lnSpc>
                <a:spcPts val="5333"/>
              </a:lnSpc>
              <a:buFont typeface="Arial"/>
              <a:buChar char="•"/>
            </a:pPr>
            <a:r>
              <a:rPr lang="en-US" sz="3809" dirty="0" err="1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Sinta</a:t>
            </a:r>
            <a:r>
              <a:rPr lang="en-US" sz="3809" dirty="0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-se </a:t>
            </a:r>
            <a:r>
              <a:rPr lang="en-US" sz="3809" dirty="0" err="1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livre</a:t>
            </a:r>
            <a:r>
              <a:rPr lang="en-US" sz="3809" dirty="0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809" dirty="0" err="1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para</a:t>
            </a:r>
            <a:r>
              <a:rPr lang="en-US" sz="3809" dirty="0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809" dirty="0" err="1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adicionar</a:t>
            </a:r>
            <a:r>
              <a:rPr lang="en-US" sz="3809" dirty="0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809" dirty="0" err="1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imagens</a:t>
            </a:r>
            <a:r>
              <a:rPr lang="en-US" sz="3809" dirty="0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809" dirty="0" err="1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ícones</a:t>
            </a:r>
            <a:r>
              <a:rPr lang="en-US" sz="3809" dirty="0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809" i="1" dirty="0" err="1">
                <a:solidFill>
                  <a:srgbClr val="191B37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smartarts</a:t>
            </a:r>
            <a:endParaRPr lang="en-US" sz="3809" i="1" dirty="0">
              <a:solidFill>
                <a:srgbClr val="191B37"/>
              </a:solidFill>
              <a:latin typeface="Poppins Italics"/>
              <a:ea typeface="Poppins Italics"/>
              <a:cs typeface="Poppins Italics"/>
              <a:sym typeface="Poppins Italics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1"/>
          <a:stretch/>
        </p:blipFill>
        <p:spPr>
          <a:xfrm>
            <a:off x="1142" y="642"/>
            <a:ext cx="18286858" cy="2176501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70"/>
          <a:stretch/>
        </p:blipFill>
        <p:spPr>
          <a:xfrm>
            <a:off x="1142" y="8113486"/>
            <a:ext cx="18286858" cy="217351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512475" y="932820"/>
            <a:ext cx="5263050" cy="939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2"/>
              </a:lnSpc>
            </a:pPr>
            <a:r>
              <a:rPr lang="en-US" sz="5414" dirty="0" smtClean="0">
                <a:solidFill>
                  <a:srgbClr val="191B3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INTRODUÇÃO</a:t>
            </a:r>
            <a:endParaRPr lang="en-US" sz="5414" dirty="0">
              <a:solidFill>
                <a:srgbClr val="191B37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8109857" y="527197"/>
            <a:ext cx="5263050" cy="939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2"/>
              </a:lnSpc>
            </a:pPr>
            <a:r>
              <a:rPr lang="en-US" sz="5414" dirty="0" smtClean="0">
                <a:solidFill>
                  <a:srgbClr val="191B3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~</a:t>
            </a:r>
            <a:endParaRPr lang="en-US" sz="5414" dirty="0">
              <a:solidFill>
                <a:srgbClr val="191B37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93"/>
          <a:stretch/>
        </p:blipFill>
        <p:spPr>
          <a:xfrm>
            <a:off x="1142" y="8157028"/>
            <a:ext cx="18286858" cy="2129969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5452542" y="4556379"/>
            <a:ext cx="7382917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191B37"/>
                </a:solidFill>
                <a:latin typeface="Poppins Bold"/>
                <a:ea typeface="Poppins Bold"/>
                <a:cs typeface="Poppins Bold"/>
                <a:sym typeface="Poppins Bold"/>
              </a:rPr>
              <a:t>Objetivo do seu resumo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1"/>
          <a:stretch/>
        </p:blipFill>
        <p:spPr>
          <a:xfrm>
            <a:off x="1142" y="642"/>
            <a:ext cx="18286858" cy="217650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512475" y="932820"/>
            <a:ext cx="5263050" cy="92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2"/>
              </a:lnSpc>
            </a:pPr>
            <a:r>
              <a:rPr lang="en-US" sz="5414">
                <a:solidFill>
                  <a:srgbClr val="191B3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OBJETIVO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8351" y="4063174"/>
            <a:ext cx="15151298" cy="2046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2579" lvl="1" indent="-411289" algn="l">
              <a:lnSpc>
                <a:spcPts val="5333"/>
              </a:lnSpc>
              <a:buFont typeface="Arial"/>
              <a:buChar char="•"/>
            </a:pPr>
            <a:r>
              <a:rPr lang="en-US" sz="3809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Os títulos das seções são apenas guias;</a:t>
            </a:r>
          </a:p>
          <a:p>
            <a:pPr marL="822579" lvl="1" indent="-411289" algn="l">
              <a:lnSpc>
                <a:spcPts val="5333"/>
              </a:lnSpc>
              <a:buFont typeface="Arial"/>
              <a:buChar char="•"/>
            </a:pPr>
            <a:r>
              <a:rPr lang="en-US" sz="3809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Sinta-se livre para utilizar os modelos de slide e adicionar novos elementos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1"/>
          <a:stretch/>
        </p:blipFill>
        <p:spPr>
          <a:xfrm>
            <a:off x="1142" y="642"/>
            <a:ext cx="18286858" cy="2176501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93"/>
          <a:stretch/>
        </p:blipFill>
        <p:spPr>
          <a:xfrm>
            <a:off x="1142" y="8157028"/>
            <a:ext cx="18286858" cy="212996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512475" y="932820"/>
            <a:ext cx="5599952" cy="92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2"/>
              </a:lnSpc>
            </a:pPr>
            <a:r>
              <a:rPr lang="en-US" sz="5414">
                <a:solidFill>
                  <a:srgbClr val="191B3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METODOLOGIA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71786" y="4401312"/>
            <a:ext cx="15045928" cy="1370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2579" lvl="1" indent="-411289" algn="l">
              <a:lnSpc>
                <a:spcPts val="5333"/>
              </a:lnSpc>
              <a:buFont typeface="Arial"/>
              <a:buChar char="•"/>
            </a:pPr>
            <a:r>
              <a:rPr lang="en-US" sz="3809" dirty="0" err="1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Os</a:t>
            </a:r>
            <a:r>
              <a:rPr lang="en-US" sz="3809" dirty="0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809" dirty="0" err="1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títulos</a:t>
            </a:r>
            <a:r>
              <a:rPr lang="en-US" sz="3809" dirty="0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 das </a:t>
            </a:r>
            <a:r>
              <a:rPr lang="en-US" sz="3809" dirty="0" err="1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seções</a:t>
            </a:r>
            <a:r>
              <a:rPr lang="en-US" sz="3809" dirty="0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809" dirty="0" err="1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são</a:t>
            </a:r>
            <a:r>
              <a:rPr lang="en-US" sz="3809" dirty="0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809" dirty="0" err="1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apenas</a:t>
            </a:r>
            <a:r>
              <a:rPr lang="en-US" sz="3809" dirty="0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809" dirty="0" err="1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guias</a:t>
            </a:r>
            <a:r>
              <a:rPr lang="en-US" sz="3809" dirty="0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822579" lvl="1" indent="-411289" algn="l">
              <a:lnSpc>
                <a:spcPts val="5333"/>
              </a:lnSpc>
              <a:buFont typeface="Arial"/>
              <a:buChar char="•"/>
            </a:pPr>
            <a:r>
              <a:rPr lang="en-US" sz="3809" dirty="0" err="1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Lembre</a:t>
            </a:r>
            <a:r>
              <a:rPr lang="en-US" sz="3809" dirty="0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-se: a </a:t>
            </a:r>
            <a:r>
              <a:rPr lang="en-US" sz="3809" dirty="0" err="1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apresentação</a:t>
            </a:r>
            <a:r>
              <a:rPr lang="en-US" sz="3809" dirty="0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 tem </a:t>
            </a:r>
            <a:r>
              <a:rPr lang="en-US" sz="3809" dirty="0" err="1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limite</a:t>
            </a:r>
            <a:r>
              <a:rPr lang="en-US" sz="3809" dirty="0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809" dirty="0" err="1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máximo</a:t>
            </a:r>
            <a:r>
              <a:rPr lang="en-US" sz="3809" dirty="0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 de 8 slides.</a:t>
            </a: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93"/>
          <a:stretch/>
        </p:blipFill>
        <p:spPr>
          <a:xfrm>
            <a:off x="1142" y="8157028"/>
            <a:ext cx="18286858" cy="2129969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1"/>
          <a:stretch/>
        </p:blipFill>
        <p:spPr>
          <a:xfrm>
            <a:off x="1142" y="642"/>
            <a:ext cx="18286858" cy="217650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512475" y="932820"/>
            <a:ext cx="5532572" cy="92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2"/>
              </a:lnSpc>
            </a:pPr>
            <a:r>
              <a:rPr lang="en-US" sz="5414">
                <a:solidFill>
                  <a:srgbClr val="191B3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METODOLOGIA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92305" y="4319968"/>
            <a:ext cx="15045928" cy="1370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2579" lvl="1" indent="-411289" algn="l">
              <a:lnSpc>
                <a:spcPts val="5333"/>
              </a:lnSpc>
              <a:buFont typeface="Arial"/>
              <a:buChar char="•"/>
            </a:pPr>
            <a:r>
              <a:rPr lang="en-US" sz="3809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Os títulos das seções são apenas guias;</a:t>
            </a:r>
          </a:p>
          <a:p>
            <a:pPr marL="822579" lvl="1" indent="-411289" algn="l">
              <a:lnSpc>
                <a:spcPts val="5333"/>
              </a:lnSpc>
              <a:buFont typeface="Arial"/>
              <a:buChar char="•"/>
            </a:pPr>
            <a:r>
              <a:rPr lang="en-US" sz="3809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Lembre-se: a apresentação tem limite máximo de 8 slides.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1"/>
          <a:stretch/>
        </p:blipFill>
        <p:spPr>
          <a:xfrm>
            <a:off x="1142" y="-34471"/>
            <a:ext cx="18286858" cy="217650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512475" y="932820"/>
            <a:ext cx="5263050" cy="92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2"/>
              </a:lnSpc>
            </a:pPr>
            <a:r>
              <a:rPr lang="en-US" sz="5414">
                <a:solidFill>
                  <a:srgbClr val="191B3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RESULTADOS</a:t>
            </a: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93"/>
          <a:stretch/>
        </p:blipFill>
        <p:spPr>
          <a:xfrm>
            <a:off x="1142" y="8157028"/>
            <a:ext cx="18286858" cy="2129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1534662" y="2520315"/>
            <a:ext cx="5246370" cy="524637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id="20" name="TextBox 20"/>
          <p:cNvSpPr txBox="1"/>
          <p:nvPr/>
        </p:nvSpPr>
        <p:spPr>
          <a:xfrm>
            <a:off x="7718572" y="3725037"/>
            <a:ext cx="9149709" cy="2722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2579" lvl="1" indent="-411289" algn="l">
              <a:lnSpc>
                <a:spcPts val="5333"/>
              </a:lnSpc>
              <a:buFont typeface="Arial"/>
              <a:buChar char="•"/>
            </a:pPr>
            <a:r>
              <a:rPr lang="en-US" sz="3809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Os títulos das seções são apenas guias;</a:t>
            </a:r>
          </a:p>
          <a:p>
            <a:pPr marL="822579" lvl="1" indent="-411289" algn="l">
              <a:lnSpc>
                <a:spcPts val="5333"/>
              </a:lnSpc>
              <a:buFont typeface="Arial"/>
              <a:buChar char="•"/>
            </a:pPr>
            <a:r>
              <a:rPr lang="en-US" sz="3809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Sinta-se livre para adicionar novos elementos no slide.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1"/>
          <a:stretch/>
        </p:blipFill>
        <p:spPr>
          <a:xfrm>
            <a:off x="1142" y="-34471"/>
            <a:ext cx="18286858" cy="2176501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93"/>
          <a:stretch/>
        </p:blipFill>
        <p:spPr>
          <a:xfrm>
            <a:off x="1142" y="8157028"/>
            <a:ext cx="18286858" cy="2129969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6512475" y="932820"/>
            <a:ext cx="5263050" cy="92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2"/>
              </a:lnSpc>
            </a:pPr>
            <a:r>
              <a:rPr lang="en-US" sz="5414">
                <a:solidFill>
                  <a:srgbClr val="191B3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92305" y="4319968"/>
            <a:ext cx="6041678" cy="69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2579" lvl="1" indent="-411289" algn="l">
              <a:lnSpc>
                <a:spcPts val="5333"/>
              </a:lnSpc>
              <a:buFont typeface="Arial"/>
              <a:buChar char="•"/>
            </a:pPr>
            <a:r>
              <a:rPr lang="en-US" sz="3809">
                <a:solidFill>
                  <a:srgbClr val="191B37"/>
                </a:solidFill>
                <a:latin typeface="Poppins"/>
                <a:ea typeface="Poppins"/>
                <a:cs typeface="Poppins"/>
                <a:sym typeface="Poppins"/>
              </a:rPr>
              <a:t>Referências em ABNT.</a:t>
            </a: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1"/>
          <a:stretch/>
        </p:blipFill>
        <p:spPr>
          <a:xfrm>
            <a:off x="1142" y="-34471"/>
            <a:ext cx="18286858" cy="2176501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93"/>
          <a:stretch/>
        </p:blipFill>
        <p:spPr>
          <a:xfrm>
            <a:off x="1142" y="8157028"/>
            <a:ext cx="18286858" cy="212996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512475" y="932820"/>
            <a:ext cx="5263050" cy="92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2"/>
              </a:lnSpc>
            </a:pPr>
            <a:r>
              <a:rPr lang="en-US" sz="5414" dirty="0">
                <a:solidFill>
                  <a:srgbClr val="191B3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REFERÊNCIAS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6472561" y="647700"/>
            <a:ext cx="5263050" cy="939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2"/>
              </a:lnSpc>
            </a:pPr>
            <a:r>
              <a:rPr lang="en-US" sz="5414" dirty="0" smtClean="0">
                <a:solidFill>
                  <a:srgbClr val="191B3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^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124</Words>
  <Application>Microsoft Office PowerPoint</Application>
  <PresentationFormat>Personalizar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Arial</vt:lpstr>
      <vt:lpstr>Poppins Bold</vt:lpstr>
      <vt:lpstr>Calibri</vt:lpstr>
      <vt:lpstr>Poppins Italics</vt:lpstr>
      <vt:lpstr>Poppins</vt:lpstr>
      <vt:lpstr>League Spartan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XVI MOSTRA</dc:title>
  <dc:creator>user</dc:creator>
  <cp:lastModifiedBy>user</cp:lastModifiedBy>
  <cp:revision>6</cp:revision>
  <cp:lastPrinted>2025-03-31T12:09:47Z</cp:lastPrinted>
  <dcterms:created xsi:type="dcterms:W3CDTF">2006-08-16T00:00:00Z</dcterms:created>
  <dcterms:modified xsi:type="dcterms:W3CDTF">2025-04-29T11:48:43Z</dcterms:modified>
  <dc:identifier>DAGiSPMn3SU</dc:identifier>
</cp:coreProperties>
</file>